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71" r:id="rId4"/>
    <p:sldId id="274" r:id="rId5"/>
    <p:sldId id="275" r:id="rId6"/>
    <p:sldId id="269" r:id="rId7"/>
    <p:sldId id="276" r:id="rId8"/>
    <p:sldId id="270" r:id="rId9"/>
    <p:sldId id="278" r:id="rId10"/>
    <p:sldId id="277" r:id="rId11"/>
    <p:sldId id="279" r:id="rId12"/>
    <p:sldId id="280" r:id="rId13"/>
    <p:sldId id="272" r:id="rId14"/>
    <p:sldId id="28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BFC5B8-DFB3-47CD-B1CF-A7178453BCEE}">
          <p14:sldIdLst>
            <p14:sldId id="256"/>
            <p14:sldId id="260"/>
          </p14:sldIdLst>
        </p14:section>
        <p14:section name="모달" id="{03BFA3F4-C408-4566-B9B5-437F7E80272D}">
          <p14:sldIdLst>
            <p14:sldId id="271"/>
            <p14:sldId id="274"/>
            <p14:sldId id="275"/>
            <p14:sldId id="269"/>
            <p14:sldId id="276"/>
          </p14:sldIdLst>
        </p14:section>
        <p14:section name="탭" id="{CE488271-1504-42B3-8EB2-1883606152BC}">
          <p14:sldIdLst>
            <p14:sldId id="270"/>
            <p14:sldId id="278"/>
            <p14:sldId id="277"/>
            <p14:sldId id="279"/>
            <p14:sldId id="280"/>
          </p14:sldIdLst>
        </p14:section>
        <p14:section name="후기 및 성찰" id="{C573A198-4283-4F4A-97A9-3B22FEA3903B}">
          <p14:sldIdLst>
            <p14:sldId id="272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4" autoAdjust="0"/>
    <p:restoredTop sz="80941" autoAdjust="0"/>
  </p:normalViewPr>
  <p:slideViewPr>
    <p:cSldViewPr snapToGrid="0">
      <p:cViewPr varScale="1">
        <p:scale>
          <a:sx n="92" d="100"/>
          <a:sy n="92" d="100"/>
        </p:scale>
        <p:origin x="10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D5CC3-9965-496C-9A96-3952006114F1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D8D9B-8725-4AA6-A382-DD52A3930F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67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11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596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643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HTML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과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CSS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만으로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모달의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상호작용과 동적인 기능을 구현하였으나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이를 구현하는 데 사용한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input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태그와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label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태그의 한계를 느꼈습니다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추후에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JavaScript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통해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모달의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열기 및 닫기 동작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사용자 입력 처리 등을 구현하여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모달의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기능성을 향상시킬 것입니다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레이아웃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스타일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상호작용 등을 다루는 과정에서 수많은 실험과 시행착오를 통해 기술을 습득했습니다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이런 경험은 개발자로서 성장하는 계기가 되었고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앞으로의 발전 방향을 고민하게 되었습니다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275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왜 </a:t>
            </a:r>
            <a:r>
              <a:rPr lang="en-US" altLang="ko-KR" dirty="0" err="1"/>
              <a:t>modal_box</a:t>
            </a:r>
            <a:r>
              <a:rPr lang="en-US" altLang="ko-KR" dirty="0"/>
              <a:t> </a:t>
            </a:r>
            <a:r>
              <a:rPr lang="ko-KR" altLang="en-US" dirty="0"/>
              <a:t>안에 </a:t>
            </a:r>
            <a:r>
              <a:rPr lang="en-US" altLang="ko-KR" dirty="0"/>
              <a:t>input[type=“radio”]</a:t>
            </a:r>
            <a:r>
              <a:rPr lang="ko-KR" altLang="en-US" dirty="0"/>
              <a:t>를 </a:t>
            </a:r>
            <a:r>
              <a:rPr lang="en-US" altLang="ko-KR" dirty="0"/>
              <a:t>3</a:t>
            </a:r>
            <a:r>
              <a:rPr lang="ko-KR" altLang="en-US" dirty="0"/>
              <a:t>개나 쓰셨나요</a:t>
            </a:r>
            <a:r>
              <a:rPr lang="en-US" altLang="ko-KR" dirty="0"/>
              <a:t>?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닫는 버튼은 왜 </a:t>
            </a:r>
            <a:r>
              <a:rPr lang="en-US" altLang="ko-KR" dirty="0"/>
              <a:t>a</a:t>
            </a:r>
            <a:r>
              <a:rPr lang="ko-KR" altLang="en-US" dirty="0"/>
              <a:t>태그인가요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62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페이지 소개</a:t>
            </a:r>
            <a:r>
              <a:rPr lang="en-US" altLang="ko-KR" sz="1200" dirty="0"/>
              <a:t>(</a:t>
            </a:r>
            <a:r>
              <a:rPr lang="ko-KR" altLang="en-US" sz="1200" dirty="0"/>
              <a:t>제작페이지 띄워서 구현한 기능 간단 시현</a:t>
            </a:r>
            <a:r>
              <a:rPr lang="en-US" altLang="ko-KR" sz="1200" dirty="0"/>
              <a:t>)</a:t>
            </a:r>
            <a:r>
              <a:rPr lang="ko-KR" altLang="en-US" sz="1200" dirty="0"/>
              <a:t>이기 때문에 없는 슬라이드라고 봐도 무관함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</a:t>
            </a:r>
            <a:r>
              <a:rPr lang="ko-KR" altLang="en-US" dirty="0" err="1"/>
              <a:t>모달</a:t>
            </a:r>
            <a:r>
              <a:rPr lang="ko-KR" altLang="en-US" dirty="0"/>
              <a:t> 보여주기 전에 </a:t>
            </a:r>
            <a:r>
              <a:rPr lang="en-US" altLang="ko-KR" dirty="0"/>
              <a:t>rooms </a:t>
            </a:r>
            <a:r>
              <a:rPr lang="ko-KR" altLang="en-US" dirty="0"/>
              <a:t>하위 페이지 </a:t>
            </a:r>
            <a:r>
              <a:rPr lang="en-US" altLang="ko-KR" dirty="0"/>
              <a:t>3</a:t>
            </a:r>
            <a:r>
              <a:rPr lang="ko-KR" altLang="en-US" dirty="0"/>
              <a:t>개 제작한 것도 언급만 하기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</a:t>
            </a:r>
            <a:r>
              <a:rPr lang="ko-KR" altLang="en-US" dirty="0"/>
              <a:t>특징</a:t>
            </a:r>
            <a:r>
              <a:rPr lang="en-US" altLang="ko-KR" dirty="0"/>
              <a:t>!!! Html</a:t>
            </a:r>
            <a:r>
              <a:rPr lang="ko-KR" altLang="en-US" dirty="0"/>
              <a:t>과 </a:t>
            </a:r>
            <a:r>
              <a:rPr lang="en-US" altLang="ko-KR" dirty="0" err="1"/>
              <a:t>css</a:t>
            </a:r>
            <a:r>
              <a:rPr lang="ko-KR" altLang="en-US" dirty="0"/>
              <a:t>만 사용</a:t>
            </a:r>
            <a:r>
              <a:rPr lang="en-US" altLang="ko-KR" dirty="0"/>
              <a:t>!!!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572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dirty="0"/>
              <a:t>팝업과 </a:t>
            </a:r>
            <a:r>
              <a:rPr lang="ko-KR" altLang="en-US" sz="1200" dirty="0" err="1"/>
              <a:t>모달</a:t>
            </a:r>
            <a:r>
              <a:rPr lang="ko-KR" altLang="en-US" sz="1200" dirty="0"/>
              <a:t> </a:t>
            </a:r>
            <a:r>
              <a:rPr lang="en-US" altLang="ko-KR" sz="1200" dirty="0"/>
              <a:t>[</a:t>
            </a:r>
            <a:r>
              <a:rPr lang="ko-KR" altLang="en-US" sz="1200" dirty="0"/>
              <a:t>특징</a:t>
            </a:r>
            <a:r>
              <a:rPr lang="en-US" altLang="ko-KR" sz="1200" dirty="0"/>
              <a:t>]</a:t>
            </a:r>
            <a:br>
              <a:rPr lang="en-US" altLang="ko-KR" sz="1200" dirty="0"/>
            </a:br>
            <a:r>
              <a:rPr lang="en-US" altLang="ko-KR" sz="1200" dirty="0"/>
              <a:t>-. </a:t>
            </a:r>
            <a:r>
              <a:rPr lang="ko-KR" altLang="en-US" sz="1200" dirty="0"/>
              <a:t>팝업은 브라우저 창이 하나 새로 생성되어 두개 이상의 브라우저창이 존재</a:t>
            </a:r>
            <a:br>
              <a:rPr lang="en-US" altLang="ko-KR" sz="1200" dirty="0"/>
            </a:br>
            <a:r>
              <a:rPr lang="en-US" altLang="ko-KR" sz="1200" dirty="0"/>
              <a:t>-. </a:t>
            </a:r>
            <a:r>
              <a:rPr lang="ko-KR" altLang="en-US" sz="1200" dirty="0" err="1"/>
              <a:t>모달은</a:t>
            </a:r>
            <a:r>
              <a:rPr lang="ko-KR" altLang="en-US" sz="1200" dirty="0"/>
              <a:t> 브라우저 창 위에 레이어 창이 뜨는 개념으로 하나의 브라우저 창이 존재</a:t>
            </a:r>
            <a:endParaRPr lang="en-US" altLang="ko-KR" sz="1200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2. </a:t>
            </a:r>
            <a:r>
              <a:rPr lang="ko-KR" altLang="en-US" sz="1200" dirty="0"/>
              <a:t>팝업대신 </a:t>
            </a:r>
            <a:r>
              <a:rPr lang="ko-KR" altLang="en-US" sz="1200" dirty="0" err="1"/>
              <a:t>모달을</a:t>
            </a:r>
            <a:r>
              <a:rPr lang="ko-KR" altLang="en-US" sz="1200" dirty="0"/>
              <a:t> 선택한 </a:t>
            </a:r>
            <a:r>
              <a:rPr lang="en-US" altLang="ko-KR" sz="1200" dirty="0"/>
              <a:t>[</a:t>
            </a:r>
            <a:r>
              <a:rPr lang="ko-KR" altLang="en-US" sz="1200" dirty="0"/>
              <a:t>이유</a:t>
            </a:r>
            <a:r>
              <a:rPr lang="en-US" altLang="ko-KR" sz="1200" dirty="0"/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-. </a:t>
            </a:r>
            <a:r>
              <a:rPr lang="ko-KR" altLang="en-US" sz="1200" dirty="0" err="1"/>
              <a:t>모달은</a:t>
            </a:r>
            <a:r>
              <a:rPr lang="ko-KR" altLang="en-US" sz="1200" dirty="0"/>
              <a:t> 새로운 창이 내부에서 뜨기 때문에 페이지 전환이 없으므로 빠르고 편리하게 느껴지는 </a:t>
            </a:r>
            <a:r>
              <a:rPr lang="ko-KR" altLang="en-US" sz="1200" dirty="0" err="1"/>
              <a:t>모달을</a:t>
            </a:r>
            <a:r>
              <a:rPr lang="ko-KR" altLang="en-US" sz="1200" dirty="0"/>
              <a:t> 사용하게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031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모달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구현 원리</a:t>
            </a:r>
            <a:r>
              <a:rPr lang="en-US" altLang="ko-KR" dirty="0"/>
              <a:t>]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err="1"/>
              <a:t>기본편</a:t>
            </a:r>
            <a:br>
              <a:rPr lang="en-US" altLang="ko-KR" dirty="0"/>
            </a:br>
            <a:r>
              <a:rPr lang="en-US" altLang="ko-KR" dirty="0"/>
              <a:t>-. Type</a:t>
            </a:r>
            <a:r>
              <a:rPr lang="ko-KR" altLang="en-US" dirty="0"/>
              <a:t>이 </a:t>
            </a:r>
            <a:r>
              <a:rPr lang="en-US" altLang="ko-KR" dirty="0"/>
              <a:t>checkbox</a:t>
            </a:r>
            <a:r>
              <a:rPr lang="ko-KR" altLang="en-US" dirty="0"/>
              <a:t>인 </a:t>
            </a:r>
            <a:r>
              <a:rPr lang="en-US" altLang="ko-KR" dirty="0"/>
              <a:t>input </a:t>
            </a:r>
            <a:r>
              <a:rPr lang="ko-KR" altLang="en-US" dirty="0"/>
              <a:t>태그와 </a:t>
            </a:r>
            <a:r>
              <a:rPr lang="en-US" altLang="ko-KR" dirty="0"/>
              <a:t>label </a:t>
            </a:r>
            <a:r>
              <a:rPr lang="ko-KR" altLang="en-US" dirty="0"/>
              <a:t>태그를 </a:t>
            </a:r>
            <a:r>
              <a:rPr lang="en-US" altLang="ko-KR" dirty="0"/>
              <a:t>2</a:t>
            </a:r>
            <a:r>
              <a:rPr lang="ko-KR" altLang="en-US" dirty="0"/>
              <a:t>개 생성합니다</a:t>
            </a:r>
            <a:r>
              <a:rPr lang="en-US" altLang="ko-KR" dirty="0"/>
              <a:t>. </a:t>
            </a:r>
            <a:r>
              <a:rPr lang="ko-KR" altLang="en-US" dirty="0"/>
              <a:t>연동은 </a:t>
            </a:r>
            <a:r>
              <a:rPr lang="en-US" altLang="ko-KR" dirty="0"/>
              <a:t>input</a:t>
            </a:r>
            <a:r>
              <a:rPr lang="ko-KR" altLang="en-US" dirty="0"/>
              <a:t>의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label</a:t>
            </a:r>
            <a:r>
              <a:rPr lang="ko-KR" altLang="en-US" dirty="0"/>
              <a:t>의 </a:t>
            </a:r>
            <a:r>
              <a:rPr lang="en-US" altLang="ko-KR" dirty="0"/>
              <a:t>for</a:t>
            </a:r>
            <a:r>
              <a:rPr lang="ko-KR" altLang="en-US" dirty="0"/>
              <a:t>로 설정합니다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-. </a:t>
            </a:r>
            <a:r>
              <a:rPr lang="ko-KR" altLang="en-US" dirty="0"/>
              <a:t>라벨 </a:t>
            </a:r>
            <a:r>
              <a:rPr lang="en-US" altLang="ko-KR" dirty="0"/>
              <a:t>1</a:t>
            </a:r>
            <a:r>
              <a:rPr lang="ko-KR" altLang="en-US" dirty="0"/>
              <a:t>을 누르면 체크박스의 체크가 활성화되고</a:t>
            </a:r>
            <a:r>
              <a:rPr lang="en-US" altLang="ko-KR" dirty="0"/>
              <a:t>, </a:t>
            </a:r>
            <a:r>
              <a:rPr lang="ko-KR" altLang="en-US" dirty="0"/>
              <a:t>라벨 </a:t>
            </a:r>
            <a:r>
              <a:rPr lang="en-US" altLang="ko-KR" dirty="0"/>
              <a:t>2</a:t>
            </a:r>
            <a:r>
              <a:rPr lang="ko-KR" altLang="en-US" dirty="0"/>
              <a:t>를 누르면 체크박스의 체크가 비활성화 되는 것을 확인할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2. </a:t>
            </a:r>
            <a:r>
              <a:rPr lang="ko-KR" altLang="en-US" dirty="0" err="1"/>
              <a:t>응용편</a:t>
            </a:r>
            <a:br>
              <a:rPr lang="en-US" altLang="ko-KR" dirty="0"/>
            </a:br>
            <a:r>
              <a:rPr lang="en-US" altLang="ko-KR" dirty="0"/>
              <a:t>     -. </a:t>
            </a:r>
            <a:r>
              <a:rPr lang="ko-KR" altLang="en-US" dirty="0"/>
              <a:t>라벨</a:t>
            </a:r>
            <a:r>
              <a:rPr lang="en-US" altLang="ko-KR" dirty="0"/>
              <a:t>2</a:t>
            </a:r>
            <a:r>
              <a:rPr lang="ko-KR" altLang="en-US" dirty="0"/>
              <a:t>를 자식으로 두는 부모 </a:t>
            </a:r>
            <a:r>
              <a:rPr lang="en-US" altLang="ko-KR" dirty="0"/>
              <a:t>div</a:t>
            </a:r>
            <a:r>
              <a:rPr lang="ko-KR" altLang="en-US" dirty="0"/>
              <a:t>를 </a:t>
            </a:r>
            <a:r>
              <a:rPr lang="en-US" altLang="ko-KR" dirty="0" err="1"/>
              <a:t>display:none</a:t>
            </a:r>
            <a:r>
              <a:rPr lang="ko-KR" altLang="en-US" dirty="0"/>
              <a:t>으로 </a:t>
            </a:r>
            <a:r>
              <a:rPr lang="ko-KR" altLang="en-US" dirty="0" err="1"/>
              <a:t>숨김처리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    -. </a:t>
            </a:r>
            <a:r>
              <a:rPr lang="ko-KR" altLang="en-US" dirty="0"/>
              <a:t>체크박스의 라벨</a:t>
            </a:r>
            <a:r>
              <a:rPr lang="en-US" altLang="ko-KR" dirty="0"/>
              <a:t>1</a:t>
            </a:r>
            <a:r>
              <a:rPr lang="ko-KR" altLang="en-US" dirty="0"/>
              <a:t>을 눌러 체크박스의 체크가 활성화되면 </a:t>
            </a:r>
            <a:r>
              <a:rPr lang="en-US" altLang="ko-KR" dirty="0"/>
              <a:t>div</a:t>
            </a:r>
            <a:r>
              <a:rPr lang="ko-KR" altLang="en-US" dirty="0"/>
              <a:t>가 </a:t>
            </a:r>
            <a:r>
              <a:rPr lang="en-US" altLang="ko-KR" dirty="0" err="1"/>
              <a:t>display:block</a:t>
            </a:r>
            <a:r>
              <a:rPr lang="ko-KR" altLang="en-US" dirty="0"/>
              <a:t>로 표시되게 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-. </a:t>
            </a:r>
            <a:r>
              <a:rPr lang="ko-KR" altLang="en-US" dirty="0"/>
              <a:t>라벨</a:t>
            </a:r>
            <a:r>
              <a:rPr lang="en-US" altLang="ko-KR" dirty="0"/>
              <a:t>2</a:t>
            </a:r>
            <a:r>
              <a:rPr lang="ko-KR" altLang="en-US" dirty="0"/>
              <a:t>를 누르면 체크박스의 체크가 비활성화되며 </a:t>
            </a:r>
            <a:r>
              <a:rPr lang="en-US" altLang="ko-KR" dirty="0" err="1"/>
              <a:t>display:none</a:t>
            </a:r>
            <a:r>
              <a:rPr lang="ko-KR" altLang="en-US" dirty="0"/>
              <a:t>이 되며 </a:t>
            </a:r>
            <a:r>
              <a:rPr lang="en-US" altLang="ko-KR" dirty="0"/>
              <a:t>div</a:t>
            </a:r>
            <a:r>
              <a:rPr lang="ko-KR" altLang="en-US" dirty="0"/>
              <a:t>가 </a:t>
            </a:r>
            <a:r>
              <a:rPr lang="ko-KR" altLang="en-US" dirty="0" err="1"/>
              <a:t>숨김처리</a:t>
            </a:r>
            <a:r>
              <a:rPr lang="ko-KR" altLang="en-US" dirty="0"/>
              <a:t> 되는 것을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739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 슬라이드에서 간단한 구현을 바탕으로 실제 페이지 적용 코드 설명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input[type=“checkbox” id=“</a:t>
            </a:r>
            <a:r>
              <a:rPr lang="en-US" altLang="ko-KR" dirty="0" err="1"/>
              <a:t>modal_login</a:t>
            </a:r>
            <a:r>
              <a:rPr lang="en-US" altLang="ko-KR" dirty="0"/>
              <a:t>”] </a:t>
            </a:r>
            <a:r>
              <a:rPr lang="ko-KR" altLang="en-US" dirty="0"/>
              <a:t>태그를 생성하고 </a:t>
            </a:r>
            <a:r>
              <a:rPr lang="en-US" altLang="ko-KR" dirty="0"/>
              <a:t>input</a:t>
            </a:r>
            <a:r>
              <a:rPr lang="ko-KR" altLang="en-US" dirty="0"/>
              <a:t>의 형제 </a:t>
            </a:r>
            <a:r>
              <a:rPr lang="en-US" altLang="ko-KR" dirty="0"/>
              <a:t>label, div</a:t>
            </a:r>
            <a:r>
              <a:rPr lang="ko-KR" altLang="en-US" dirty="0"/>
              <a:t>의 자식 </a:t>
            </a:r>
            <a:r>
              <a:rPr lang="en-US" altLang="ko-KR" dirty="0"/>
              <a:t>label</a:t>
            </a:r>
            <a:r>
              <a:rPr lang="ko-KR" altLang="en-US" dirty="0"/>
              <a:t>에 </a:t>
            </a:r>
            <a:r>
              <a:rPr lang="en-US" altLang="ko-KR" dirty="0"/>
              <a:t>[for=“</a:t>
            </a:r>
            <a:r>
              <a:rPr lang="en-US" altLang="ko-KR" dirty="0" err="1"/>
              <a:t>modal_box</a:t>
            </a:r>
            <a:r>
              <a:rPr lang="en-US" altLang="ko-KR" dirty="0"/>
              <a:t>”]</a:t>
            </a:r>
            <a:r>
              <a:rPr lang="ko-KR" altLang="en-US" dirty="0"/>
              <a:t>를 적용하여 연동합니다</a:t>
            </a:r>
            <a:r>
              <a:rPr lang="en-US" altLang="ko-KR" dirty="0"/>
              <a:t>. (id</a:t>
            </a:r>
            <a:r>
              <a:rPr lang="ko-KR" altLang="en-US" dirty="0"/>
              <a:t>와 </a:t>
            </a:r>
            <a:r>
              <a:rPr lang="en-US" altLang="ko-KR" dirty="0"/>
              <a:t>for </a:t>
            </a:r>
            <a:r>
              <a:rPr lang="ko-KR" altLang="en-US" dirty="0"/>
              <a:t>연동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Label</a:t>
            </a:r>
            <a:r>
              <a:rPr lang="ko-KR" altLang="en-US" dirty="0"/>
              <a:t>과 연동된 </a:t>
            </a:r>
            <a:r>
              <a:rPr lang="en-US" altLang="ko-KR" dirty="0"/>
              <a:t>input</a:t>
            </a:r>
            <a:r>
              <a:rPr lang="ko-KR" altLang="en-US" dirty="0"/>
              <a:t>을 </a:t>
            </a:r>
            <a:r>
              <a:rPr lang="en-US" altLang="ko-KR" dirty="0" err="1"/>
              <a:t>display:none</a:t>
            </a:r>
            <a:r>
              <a:rPr lang="ko-KR" altLang="en-US" dirty="0"/>
              <a:t>으로 </a:t>
            </a:r>
            <a:r>
              <a:rPr lang="ko-KR" altLang="en-US" dirty="0" err="1"/>
              <a:t>숨김처리합니다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 err="1"/>
              <a:t>Modal_box</a:t>
            </a:r>
            <a:r>
              <a:rPr lang="ko-KR" altLang="en-US" dirty="0"/>
              <a:t>를 </a:t>
            </a:r>
            <a:r>
              <a:rPr lang="ko-KR" altLang="en-US" dirty="0" err="1"/>
              <a:t>뷰포트의</a:t>
            </a:r>
            <a:r>
              <a:rPr lang="ko-KR" altLang="en-US" dirty="0"/>
              <a:t> 중앙에 띄우기 위해 </a:t>
            </a:r>
            <a:r>
              <a:rPr lang="en-US" altLang="ko-KR" dirty="0" err="1"/>
              <a:t>position:fixed</a:t>
            </a:r>
            <a:r>
              <a:rPr lang="ko-KR" altLang="en-US" dirty="0"/>
              <a:t>로 설정하고 중앙에 위치시킵니다</a:t>
            </a:r>
            <a:r>
              <a:rPr lang="en-US" altLang="ko-KR" dirty="0"/>
              <a:t>. </a:t>
            </a:r>
            <a:r>
              <a:rPr lang="ko-KR" altLang="en-US" dirty="0" err="1"/>
              <a:t>모달창이</a:t>
            </a:r>
            <a:r>
              <a:rPr lang="ko-KR" altLang="en-US" dirty="0"/>
              <a:t> 최상위에 떠야 하기 때문에 </a:t>
            </a:r>
            <a:r>
              <a:rPr lang="en-US" altLang="ko-KR" dirty="0"/>
              <a:t>Z-index</a:t>
            </a:r>
            <a:r>
              <a:rPr lang="ko-KR" altLang="en-US" dirty="0"/>
              <a:t>는 </a:t>
            </a:r>
            <a:r>
              <a:rPr lang="en-US" altLang="ko-KR" dirty="0"/>
              <a:t>100</a:t>
            </a:r>
            <a:r>
              <a:rPr lang="ko-KR" altLang="en-US" dirty="0"/>
              <a:t>으로 설정해줬습니다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이 </a:t>
            </a:r>
            <a:r>
              <a:rPr lang="en-US" altLang="ko-KR" dirty="0" err="1"/>
              <a:t>modal_box</a:t>
            </a:r>
            <a:r>
              <a:rPr lang="ko-KR" altLang="en-US" dirty="0"/>
              <a:t>는 평소에는 안 보여야 하기 때문에 </a:t>
            </a:r>
            <a:r>
              <a:rPr lang="en-US" altLang="ko-KR" dirty="0" err="1"/>
              <a:t>display:none</a:t>
            </a:r>
            <a:r>
              <a:rPr lang="en-US" altLang="ko-KR" dirty="0"/>
              <a:t> </a:t>
            </a:r>
            <a:r>
              <a:rPr lang="ko-KR" altLang="en-US" dirty="0"/>
              <a:t>처리를 해줍니다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Label</a:t>
            </a:r>
            <a:r>
              <a:rPr lang="ko-KR" altLang="en-US" dirty="0"/>
              <a:t>을 눌러서 체크박스가 활성화되면</a:t>
            </a:r>
            <a:r>
              <a:rPr lang="en-US" altLang="ko-KR" dirty="0"/>
              <a:t>(input</a:t>
            </a:r>
            <a:r>
              <a:rPr lang="ko-KR" altLang="en-US" dirty="0"/>
              <a:t>에 </a:t>
            </a:r>
            <a:r>
              <a:rPr lang="en-US" altLang="ko-KR" dirty="0"/>
              <a:t>checked</a:t>
            </a:r>
            <a:r>
              <a:rPr lang="ko-KR" altLang="en-US" dirty="0"/>
              <a:t>되면</a:t>
            </a:r>
            <a:r>
              <a:rPr lang="en-US" altLang="ko-KR" dirty="0"/>
              <a:t>) </a:t>
            </a:r>
            <a:r>
              <a:rPr lang="en-US" altLang="ko-KR" dirty="0" err="1"/>
              <a:t>modal_box</a:t>
            </a:r>
            <a:r>
              <a:rPr lang="ko-KR" altLang="en-US" dirty="0"/>
              <a:t>가 보이게 </a:t>
            </a:r>
            <a:r>
              <a:rPr lang="en-US" altLang="ko-KR" dirty="0" err="1"/>
              <a:t>display:block</a:t>
            </a:r>
            <a:r>
              <a:rPr lang="ko-KR" altLang="en-US" dirty="0"/>
              <a:t>로 코딩했습니다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206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모달</a:t>
            </a:r>
            <a:r>
              <a:rPr lang="ko-KR" altLang="en-US" dirty="0"/>
              <a:t> 블록 구성 요소 및 적용 모습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로그인창을</a:t>
            </a:r>
            <a:r>
              <a:rPr lang="ko-KR" altLang="en-US" dirty="0"/>
              <a:t> 예상안을 구상해보고 적절한 태그를 사용해줍니다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Id</a:t>
            </a:r>
            <a:r>
              <a:rPr lang="ko-KR" altLang="en-US" dirty="0"/>
              <a:t>찾기</a:t>
            </a:r>
            <a:r>
              <a:rPr lang="en-US" altLang="ko-KR" dirty="0"/>
              <a:t>, pw</a:t>
            </a:r>
            <a:r>
              <a:rPr lang="ko-KR" altLang="en-US" dirty="0"/>
              <a:t>찾기에 </a:t>
            </a:r>
            <a:r>
              <a:rPr lang="en-US" altLang="ko-KR" dirty="0"/>
              <a:t>a</a:t>
            </a:r>
            <a:r>
              <a:rPr lang="ko-KR" altLang="en-US" dirty="0"/>
              <a:t>태그가 아닌 </a:t>
            </a:r>
            <a:r>
              <a:rPr lang="en-US" altLang="ko-KR" dirty="0"/>
              <a:t>label</a:t>
            </a:r>
            <a:r>
              <a:rPr lang="ko-KR" altLang="en-US" dirty="0"/>
              <a:t>을 쓴 이유는</a:t>
            </a:r>
            <a:r>
              <a:rPr lang="en-US" altLang="ko-KR" dirty="0"/>
              <a:t> </a:t>
            </a:r>
            <a:r>
              <a:rPr lang="ko-KR" altLang="en-US" dirty="0" err="1"/>
              <a:t>모달창처럼</a:t>
            </a:r>
            <a:r>
              <a:rPr lang="en-US" altLang="ko-KR" dirty="0"/>
              <a:t>, </a:t>
            </a:r>
            <a:r>
              <a:rPr lang="ko-KR" altLang="en-US" dirty="0"/>
              <a:t>새로운 브라우저 창을 사용하지 않고</a:t>
            </a:r>
            <a:r>
              <a:rPr lang="en-US" altLang="ko-KR" dirty="0"/>
              <a:t>, </a:t>
            </a:r>
            <a:r>
              <a:rPr lang="ko-KR" altLang="en-US" dirty="0"/>
              <a:t>기존의 브라우저창에서 가볍고 깔끔한 </a:t>
            </a:r>
            <a:r>
              <a:rPr lang="ko-KR" altLang="en-US"/>
              <a:t>느낌을 받기 때문입니다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73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페이지 소개</a:t>
            </a:r>
            <a:r>
              <a:rPr lang="en-US" altLang="ko-KR" sz="1200" dirty="0"/>
              <a:t>(</a:t>
            </a:r>
            <a:r>
              <a:rPr lang="ko-KR" altLang="en-US" sz="1200" dirty="0"/>
              <a:t>제작페이지 띄워서 구현한 기능 간단 시현</a:t>
            </a:r>
            <a:r>
              <a:rPr lang="en-US" altLang="ko-KR" sz="1200" dirty="0"/>
              <a:t>)</a:t>
            </a:r>
            <a:r>
              <a:rPr lang="ko-KR" altLang="en-US" sz="1200" dirty="0"/>
              <a:t>이기 때문에 없는 슬라이드라고 봐도 무관함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682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탭 구현 원리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048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D8D9B-8725-4AA6-A382-DD52A3930F9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594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96B1D-63B3-42A3-A9BC-63C648A08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403773-E3F9-4796-ABD4-C4CA0162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B1E70D-AB00-4591-9101-6982EA9C7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07B05-6D15-4F51-824C-D10783A6CF14}" type="datetime1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2B0F81-9D4B-4C3A-B838-E3664F892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7FCAD7-FA58-4117-87E6-EC3B120E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949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26363C-A3FC-44A4-8BF8-3754357E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A3A84A-6A76-4971-9FD5-8187885CE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74608-7061-47EC-8DD7-CA6F53257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55E9-6834-4B68-B465-64688D796C50}" type="datetime1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C5FFA7-15FD-48F7-9012-790CCDC30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A30E98-782D-4038-B171-533CF101F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9F21D2-03BE-4247-99B7-FDF8D2CC4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759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152702-15BE-4237-A0CD-425D95F9F0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716EFE-575F-4B5D-BFF0-D54C5A498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85CD30-B2C0-49B9-B266-0F795B018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1BCAE-24CC-4BE5-98B1-637F8B7B7D3C}" type="datetime1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9C6F88-200E-434D-B34C-9712A709C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440F45-6916-4651-9C66-9F7479D37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9F21D2-03BE-4247-99B7-FDF8D2CC4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852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76BAA-BF76-4AD9-A526-36654DB42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C0CBC-B66B-4592-AEEB-76E8C5731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8C1A3F-FB8C-4E1E-BA28-6DC936C92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C3CA-20D0-4DD9-B507-96890F450575}" type="datetime1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6801B3-5175-48B8-8E20-3A5042E0F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120EF208-4577-4DFF-A4CA-62305DAC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075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03EC4-CB0F-4657-A7CF-36708B69C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DB3ED4-9B54-4166-868D-E74803365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89DFF2-28F5-4A20-B861-1D2604299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F5B2-178E-48E9-82F9-5BA5D3B2F3E1}" type="datetime1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1353EC-6876-48C5-887B-13A1BC19E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40F828-7221-4948-92E0-6E04E2A1D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9F21D2-03BE-4247-99B7-FDF8D2CC4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81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E1788-C1D4-47A2-963F-286322D4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523389-6C4C-4B24-880E-4B3B1E6455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567D3C-9308-4495-8936-6787749C5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AD6FAE-B13B-4A3B-9267-97DBA5B9F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B4B6-DE81-43DD-AC20-D0A5645BF729}" type="datetime1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DAB9B4-262D-4FA1-97B8-49632624B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8F8B9197-E3FA-4AFD-AF14-1E8B2840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422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1BED2-E4E9-4AD1-B503-9B9811E9C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55419A-9647-48AD-8A4E-EBEB2FEFC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58D099-D9F7-46AD-8339-C6086080D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A2B709-C8EA-44D1-BA12-3A7719781A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7C2F21-4AC9-4EFF-A8BF-747ADDE992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41BBF5C-BD64-4389-A1CA-CA0E2AF09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9262-F07B-46DF-9D5E-006325370740}" type="datetime1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E95CAA-B2B5-463A-91A6-37BC8AD81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5ED3AEB8-9EE7-4F61-B5D9-591CB2FB5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216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80596E-2D3B-43F8-AF86-9C0F3F61C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DF630F-D7FE-454F-BED5-0CBF6EEC8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F34F-2995-4B7F-A365-DE577433E455}" type="datetime1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3ADE24-DBC6-4205-93FF-EC7BCA006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8BC5F4-6465-4D9F-B75D-6276200F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636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D09595-941D-473A-818B-E0DFD69FD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E2FE-1E56-4B1C-8E20-9D1B00B5B909}" type="datetime1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4C9127-4874-4A78-8C82-40A5D13E4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0E18078C-E73C-427C-A35A-5A8CBA2E9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361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356C0-E66E-4C98-A319-F49313E97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D6C075-8D43-484B-963C-BC4EBFDF6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76746A-4F8D-4880-BC5F-AD60964D0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7BB5E7-4988-4F34-9A4D-1DBE9E3F6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33473-BC77-4184-9921-7EED8AE35AB4}" type="datetime1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C759B9-6910-4F22-B625-24817A096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05E3C2-650D-4EE7-B5B8-FEEA564BB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9F21D2-03BE-4247-99B7-FDF8D2CC4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8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AE946-7BA5-4AFC-A2B3-FF1D8D5D6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2309379-F058-4FC4-B4C0-E3C0DF6928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D9D284-AEBA-48BD-B5F3-474D020AD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0CECA0-F5EE-4E02-AC37-57ED78F62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B3638-7BA3-4B79-89B7-A42A6F3E3020}" type="datetime1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7EB11-B8F1-42DF-8C89-7B358708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C1A7F9-AB2F-491F-AEB3-6F146F028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9F21D2-03BE-4247-99B7-FDF8D2CC4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999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EF1940-3C37-4191-923C-6F038DE8B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6283B3-CFFA-4CEE-9C5C-015E68E2C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A12023-D0C2-477D-A397-7A0AB2A5F8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F82FB-1065-47C1-BE51-FFF250683599}" type="datetime1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01B752-0875-447E-AA25-37D244807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38440E9-A443-492C-AD97-59DB90F30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/>
            </a:lvl1pPr>
          </a:lstStyle>
          <a:p>
            <a:fld id="{F09F21D2-03BE-4247-99B7-FDF8D2CC4D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726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16B43-8559-4803-AE69-7953F0138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49533"/>
            <a:ext cx="9144000" cy="2387600"/>
          </a:xfrm>
        </p:spPr>
        <p:txBody>
          <a:bodyPr anchor="ctr"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1</a:t>
            </a:r>
            <a:r>
              <a:rPr lang="ko-KR" altLang="en-US" dirty="0"/>
              <a:t>차 정리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05158B-BAFE-4043-BF61-5A0A9B7B68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66772"/>
            <a:ext cx="9144000" cy="1655762"/>
          </a:xfrm>
        </p:spPr>
        <p:txBody>
          <a:bodyPr/>
          <a:lstStyle/>
          <a:p>
            <a:r>
              <a:rPr lang="ko-KR" altLang="en-US" dirty="0" err="1"/>
              <a:t>노성빈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2B9BCD-9162-45E6-AED7-16CA5F606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850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7A38011F-1F7D-478C-BD49-57C561D4C840}"/>
              </a:ext>
            </a:extLst>
          </p:cNvPr>
          <p:cNvGrpSpPr/>
          <p:nvPr/>
        </p:nvGrpSpPr>
        <p:grpSpPr>
          <a:xfrm>
            <a:off x="777567" y="961283"/>
            <a:ext cx="2609530" cy="5625503"/>
            <a:chOff x="490122" y="964457"/>
            <a:chExt cx="2609530" cy="56255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19BE9E4-A24B-4DAF-A6CC-F163C68109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810" t="34222" r="28592" b="34571"/>
            <a:stretch/>
          </p:blipFill>
          <p:spPr>
            <a:xfrm>
              <a:off x="490122" y="964457"/>
              <a:ext cx="2609530" cy="174374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52B4371-2EA9-414A-9B8F-7F2C7C6B26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715" t="14961" r="27113" b="10880"/>
            <a:stretch/>
          </p:blipFill>
          <p:spPr>
            <a:xfrm>
              <a:off x="534367" y="4724868"/>
              <a:ext cx="2521037" cy="186509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F20C0B5-07B8-4C42-9542-D55F5CF75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623" t="16141" r="26330" b="17667"/>
            <a:stretch/>
          </p:blipFill>
          <p:spPr>
            <a:xfrm>
              <a:off x="565424" y="2876150"/>
              <a:ext cx="2458925" cy="1680771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8283B6E-1D55-46EC-B2A2-7420D86C3F37}"/>
                </a:ext>
              </a:extLst>
            </p:cNvPr>
            <p:cNvSpPr/>
            <p:nvPr/>
          </p:nvSpPr>
          <p:spPr>
            <a:xfrm>
              <a:off x="666750" y="3048000"/>
              <a:ext cx="2228850" cy="1362075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2A0D6E-5998-401F-9171-873683FFA554}"/>
                </a:ext>
              </a:extLst>
            </p:cNvPr>
            <p:cNvSpPr/>
            <p:nvPr/>
          </p:nvSpPr>
          <p:spPr>
            <a:xfrm>
              <a:off x="666750" y="4838700"/>
              <a:ext cx="2228850" cy="165735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69B14AC-503B-42B2-BDA3-7F04862C6514}"/>
                </a:ext>
              </a:extLst>
            </p:cNvPr>
            <p:cNvSpPr/>
            <p:nvPr/>
          </p:nvSpPr>
          <p:spPr>
            <a:xfrm>
              <a:off x="923925" y="2354461"/>
              <a:ext cx="495300" cy="25539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3EF81B5-9369-47EB-A575-7E8385E431D4}"/>
                </a:ext>
              </a:extLst>
            </p:cNvPr>
            <p:cNvSpPr/>
            <p:nvPr/>
          </p:nvSpPr>
          <p:spPr>
            <a:xfrm>
              <a:off x="1485900" y="2354461"/>
              <a:ext cx="495300" cy="25539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5DBF05D9-0DEB-421F-B828-93EC639F30E6}"/>
                </a:ext>
              </a:extLst>
            </p:cNvPr>
            <p:cNvCxnSpPr>
              <a:stCxn id="13" idx="1"/>
              <a:endCxn id="2" idx="1"/>
            </p:cNvCxnSpPr>
            <p:nvPr/>
          </p:nvCxnSpPr>
          <p:spPr>
            <a:xfrm rot="10800000" flipV="1">
              <a:off x="666751" y="2482156"/>
              <a:ext cx="257175" cy="1246882"/>
            </a:xfrm>
            <a:prstGeom prst="bentConnector3">
              <a:avLst>
                <a:gd name="adj1" fmla="val 188889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CA4597F7-8117-4A9A-B729-F6542FA2B1C8}"/>
                </a:ext>
              </a:extLst>
            </p:cNvPr>
            <p:cNvCxnSpPr>
              <a:stCxn id="15" idx="3"/>
              <a:endCxn id="12" idx="3"/>
            </p:cNvCxnSpPr>
            <p:nvPr/>
          </p:nvCxnSpPr>
          <p:spPr>
            <a:xfrm>
              <a:off x="1981200" y="2482156"/>
              <a:ext cx="914400" cy="3185219"/>
            </a:xfrm>
            <a:prstGeom prst="bentConnector3">
              <a:avLst>
                <a:gd name="adj1" fmla="val 125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C3539BB-5383-432C-A847-27A04863F210}"/>
                </a:ext>
              </a:extLst>
            </p:cNvPr>
            <p:cNvSpPr/>
            <p:nvPr/>
          </p:nvSpPr>
          <p:spPr>
            <a:xfrm>
              <a:off x="666750" y="1047750"/>
              <a:ext cx="2184400" cy="15970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AD4288F-574B-40D9-985D-A29E60BB5D90}"/>
              </a:ext>
            </a:extLst>
          </p:cNvPr>
          <p:cNvGrpSpPr/>
          <p:nvPr/>
        </p:nvGrpSpPr>
        <p:grpSpPr>
          <a:xfrm>
            <a:off x="4011885" y="1624013"/>
            <a:ext cx="4087847" cy="4288485"/>
            <a:chOff x="4011885" y="-3174"/>
            <a:chExt cx="4087847" cy="428848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9FC080D-A74E-453A-9822-AC422984D6A2}"/>
                </a:ext>
              </a:extLst>
            </p:cNvPr>
            <p:cNvGrpSpPr/>
            <p:nvPr/>
          </p:nvGrpSpPr>
          <p:grpSpPr>
            <a:xfrm>
              <a:off x="4011885" y="-3174"/>
              <a:ext cx="4087847" cy="4288485"/>
              <a:chOff x="4011885" y="-3174"/>
              <a:chExt cx="4087847" cy="4288485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FEAB8165-4481-4E85-8DCD-6973C62EF0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48545"/>
              <a:stretch/>
            </p:blipFill>
            <p:spPr>
              <a:xfrm>
                <a:off x="4011885" y="-3174"/>
                <a:ext cx="4087847" cy="3528799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657BB3A5-47E7-47C5-9699-ACC4B086FE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66814" b="27599"/>
              <a:stretch/>
            </p:blipFill>
            <p:spPr>
              <a:xfrm>
                <a:off x="4011885" y="3525625"/>
                <a:ext cx="4087847" cy="382984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661EF8EE-249A-4DE2-A1C8-BA2341D61E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89456" b="6764"/>
              <a:stretch/>
            </p:blipFill>
            <p:spPr>
              <a:xfrm>
                <a:off x="4011885" y="3895695"/>
                <a:ext cx="4087847" cy="259157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ECA4DCEC-E02C-4403-8972-90CD13F2D0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7960" b="-246"/>
              <a:stretch/>
            </p:blipFill>
            <p:spPr>
              <a:xfrm>
                <a:off x="4011885" y="4128600"/>
                <a:ext cx="4087847" cy="156711"/>
              </a:xfrm>
              <a:prstGeom prst="rect">
                <a:avLst/>
              </a:prstGeom>
            </p:spPr>
          </p:pic>
        </p:grpSp>
        <p:sp>
          <p:nvSpPr>
            <p:cNvPr id="24" name="왼쪽 대괄호 23">
              <a:extLst>
                <a:ext uri="{FF2B5EF4-FFF2-40B4-BE49-F238E27FC236}">
                  <a16:creationId xmlns:a16="http://schemas.microsoft.com/office/drawing/2014/main" id="{88098B84-4515-4936-A9BE-DDF4A470F93C}"/>
                </a:ext>
              </a:extLst>
            </p:cNvPr>
            <p:cNvSpPr/>
            <p:nvPr/>
          </p:nvSpPr>
          <p:spPr>
            <a:xfrm>
              <a:off x="4538770" y="3454401"/>
              <a:ext cx="187325" cy="177005"/>
            </a:xfrm>
            <a:prstGeom prst="leftBracket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왼쪽 대괄호 31">
              <a:extLst>
                <a:ext uri="{FF2B5EF4-FFF2-40B4-BE49-F238E27FC236}">
                  <a16:creationId xmlns:a16="http://schemas.microsoft.com/office/drawing/2014/main" id="{A5256092-1952-4D30-BF88-AE250DD26387}"/>
                </a:ext>
              </a:extLst>
            </p:cNvPr>
            <p:cNvSpPr/>
            <p:nvPr/>
          </p:nvSpPr>
          <p:spPr>
            <a:xfrm>
              <a:off x="4538770" y="3804286"/>
              <a:ext cx="187325" cy="200567"/>
            </a:xfrm>
            <a:prstGeom prst="leftBracket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왼쪽 대괄호 32">
              <a:extLst>
                <a:ext uri="{FF2B5EF4-FFF2-40B4-BE49-F238E27FC236}">
                  <a16:creationId xmlns:a16="http://schemas.microsoft.com/office/drawing/2014/main" id="{0CB85260-3F9A-4A33-B7D3-1244DC31BC6A}"/>
                </a:ext>
              </a:extLst>
            </p:cNvPr>
            <p:cNvSpPr/>
            <p:nvPr/>
          </p:nvSpPr>
          <p:spPr>
            <a:xfrm>
              <a:off x="4538770" y="1326516"/>
              <a:ext cx="187325" cy="1955005"/>
            </a:xfrm>
            <a:prstGeom prst="leftBracket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1D90574D-BE90-47B5-9C84-66D6E593B35D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rot="5400000">
              <a:off x="4325886" y="3096148"/>
              <a:ext cx="1021307" cy="595537"/>
            </a:xfrm>
            <a:prstGeom prst="bentConnector4">
              <a:avLst>
                <a:gd name="adj1" fmla="val 324"/>
                <a:gd name="adj2" fmla="val 213877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74CFB944-C40D-4EFC-B07B-10E9AE11CC8B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 rot="5400000">
              <a:off x="4444802" y="2853406"/>
              <a:ext cx="783467" cy="595529"/>
            </a:xfrm>
            <a:prstGeom prst="bentConnector4">
              <a:avLst>
                <a:gd name="adj1" fmla="val 585"/>
                <a:gd name="adj2" fmla="val 138386"/>
              </a:avLst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3AD5559-5DD7-4497-8E64-61172FE20CA3}"/>
                </a:ext>
              </a:extLst>
            </p:cNvPr>
            <p:cNvSpPr/>
            <p:nvPr/>
          </p:nvSpPr>
          <p:spPr>
            <a:xfrm>
              <a:off x="4726094" y="921543"/>
              <a:ext cx="2848662" cy="379809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242725A-D64A-46A4-9856-90D09A552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2740" y="4074765"/>
            <a:ext cx="2486372" cy="2010056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CC47A23F-B758-47EF-B683-8E3417B157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3087" y="1624013"/>
            <a:ext cx="2486025" cy="1971675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29D65A-9311-448E-9ECF-4A1A74788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72D9F2E9-14F2-4389-88A1-8E9E0F0CC1FE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2. </a:t>
            </a:r>
            <a:r>
              <a:rPr lang="ko-KR" altLang="en-US" sz="3200" b="1" dirty="0"/>
              <a:t>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9556C8-97F5-4167-BE1E-91481CB5C7D4}"/>
              </a:ext>
            </a:extLst>
          </p:cNvPr>
          <p:cNvSpPr/>
          <p:nvPr/>
        </p:nvSpPr>
        <p:spPr>
          <a:xfrm>
            <a:off x="1046453" y="3108960"/>
            <a:ext cx="2092142" cy="1246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7740E6D-0F95-45AC-AB5B-C7F9BCEE9184}"/>
              </a:ext>
            </a:extLst>
          </p:cNvPr>
          <p:cNvSpPr/>
          <p:nvPr/>
        </p:nvSpPr>
        <p:spPr>
          <a:xfrm>
            <a:off x="1046453" y="4914900"/>
            <a:ext cx="2092142" cy="150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175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E66D42D-7E6C-4BF9-B040-64B1765B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B10A0EC5-AB52-4F2C-8689-640316E937CE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2. </a:t>
            </a:r>
            <a:r>
              <a:rPr lang="ko-KR" altLang="en-US" sz="3200" b="1" dirty="0"/>
              <a:t>탭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03C07D2-63EF-4A2A-9CFD-23D144F1DAD0}"/>
              </a:ext>
            </a:extLst>
          </p:cNvPr>
          <p:cNvGrpSpPr/>
          <p:nvPr/>
        </p:nvGrpSpPr>
        <p:grpSpPr>
          <a:xfrm>
            <a:off x="218114" y="1348382"/>
            <a:ext cx="5023495" cy="2405137"/>
            <a:chOff x="452419" y="2203245"/>
            <a:chExt cx="5023495" cy="240513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0D10000-9E58-4130-B6F9-69553F3566A0}"/>
                </a:ext>
              </a:extLst>
            </p:cNvPr>
            <p:cNvGrpSpPr/>
            <p:nvPr/>
          </p:nvGrpSpPr>
          <p:grpSpPr>
            <a:xfrm>
              <a:off x="1782168" y="2203245"/>
              <a:ext cx="3693746" cy="2405137"/>
              <a:chOff x="1084082" y="1508289"/>
              <a:chExt cx="3693746" cy="2405137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78B47D4-F712-4496-904E-152873526AF3}"/>
                  </a:ext>
                </a:extLst>
              </p:cNvPr>
              <p:cNvSpPr/>
              <p:nvPr/>
            </p:nvSpPr>
            <p:spPr>
              <a:xfrm>
                <a:off x="1084082" y="1508289"/>
                <a:ext cx="3693746" cy="24051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A80458-01F2-4C96-BE1B-D756DE5ECD61}"/>
                  </a:ext>
                </a:extLst>
              </p:cNvPr>
              <p:cNvSpPr txBox="1"/>
              <p:nvPr/>
            </p:nvSpPr>
            <p:spPr>
              <a:xfrm>
                <a:off x="1216092" y="1656429"/>
                <a:ext cx="22152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ID</a:t>
                </a:r>
                <a:r>
                  <a:rPr lang="ko-KR" altLang="en-US" dirty="0"/>
                  <a:t>찾기</a:t>
                </a: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0CF8BD1-B25C-4D0C-BC4E-2FE406394A03}"/>
                  </a:ext>
                </a:extLst>
              </p:cNvPr>
              <p:cNvCxnSpPr/>
              <p:nvPr/>
            </p:nvCxnSpPr>
            <p:spPr>
              <a:xfrm>
                <a:off x="1216092" y="2168165"/>
                <a:ext cx="334648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DE5252-BB17-4C45-811F-D360F58C4F3C}"/>
                  </a:ext>
                </a:extLst>
              </p:cNvPr>
              <p:cNvSpPr txBox="1"/>
              <p:nvPr/>
            </p:nvSpPr>
            <p:spPr>
              <a:xfrm>
                <a:off x="1385741" y="2356261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성명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580A4CE-1C20-43BE-9750-0AA2E95BD3F4}"/>
                  </a:ext>
                </a:extLst>
              </p:cNvPr>
              <p:cNvSpPr txBox="1"/>
              <p:nvPr/>
            </p:nvSpPr>
            <p:spPr>
              <a:xfrm>
                <a:off x="1385741" y="2871427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주민번호 </a:t>
                </a:r>
                <a:r>
                  <a:rPr lang="en-US" altLang="ko-KR" dirty="0"/>
                  <a:t>6</a:t>
                </a:r>
                <a:r>
                  <a:rPr lang="ko-KR" altLang="en-US" dirty="0"/>
                  <a:t>글자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71F399-719E-42F3-A04C-9AADAADC4767}"/>
                  </a:ext>
                </a:extLst>
              </p:cNvPr>
              <p:cNvSpPr txBox="1"/>
              <p:nvPr/>
            </p:nvSpPr>
            <p:spPr>
              <a:xfrm>
                <a:off x="1385741" y="3386594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ID</a:t>
                </a:r>
                <a:r>
                  <a:rPr lang="ko-KR" altLang="en-US" dirty="0"/>
                  <a:t>찾기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8B02EA-3F95-4245-BF92-B974B4A75E28}"/>
                  </a:ext>
                </a:extLst>
              </p:cNvPr>
              <p:cNvSpPr txBox="1"/>
              <p:nvPr/>
            </p:nvSpPr>
            <p:spPr>
              <a:xfrm>
                <a:off x="4458879" y="1508289"/>
                <a:ext cx="318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×</a:t>
                </a:r>
                <a:endParaRPr lang="ko-KR" altLang="en-US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F2E4BC-08ED-4A93-A260-4054B9699403}"/>
                </a:ext>
              </a:extLst>
            </p:cNvPr>
            <p:cNvSpPr txBox="1"/>
            <p:nvPr/>
          </p:nvSpPr>
          <p:spPr>
            <a:xfrm>
              <a:off x="791322" y="2334407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h2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8EDB32-482B-4D43-9967-DFF1B24D563D}"/>
                </a:ext>
              </a:extLst>
            </p:cNvPr>
            <p:cNvSpPr txBox="1"/>
            <p:nvPr/>
          </p:nvSpPr>
          <p:spPr>
            <a:xfrm>
              <a:off x="791322" y="2656571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/>
                <a:t>hr</a:t>
              </a:r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21BB46E-4CCA-449C-95DC-E49F4F1F7195}"/>
                </a:ext>
              </a:extLst>
            </p:cNvPr>
            <p:cNvSpPr txBox="1"/>
            <p:nvPr/>
          </p:nvSpPr>
          <p:spPr>
            <a:xfrm>
              <a:off x="452419" y="3300896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input</a:t>
              </a:r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D6AE139-AC08-4449-916D-395D9CABBB6B}"/>
                </a:ext>
              </a:extLst>
            </p:cNvPr>
            <p:cNvSpPr txBox="1"/>
            <p:nvPr/>
          </p:nvSpPr>
          <p:spPr>
            <a:xfrm>
              <a:off x="810673" y="4072779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button</a:t>
              </a:r>
              <a:endParaRPr lang="ko-KR" altLang="en-US" dirty="0"/>
            </a:p>
          </p:txBody>
        </p:sp>
        <p:sp>
          <p:nvSpPr>
            <p:cNvPr id="24" name="왼쪽 중괄호 23">
              <a:extLst>
                <a:ext uri="{FF2B5EF4-FFF2-40B4-BE49-F238E27FC236}">
                  <a16:creationId xmlns:a16="http://schemas.microsoft.com/office/drawing/2014/main" id="{4D90120F-E050-4D18-910C-7EDFB6089926}"/>
                </a:ext>
              </a:extLst>
            </p:cNvPr>
            <p:cNvSpPr/>
            <p:nvPr/>
          </p:nvSpPr>
          <p:spPr>
            <a:xfrm>
              <a:off x="1491934" y="3168307"/>
              <a:ext cx="497122" cy="663791"/>
            </a:xfrm>
            <a:prstGeom prst="leftBrace">
              <a:avLst>
                <a:gd name="adj1" fmla="val 4472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9DEA8395-765C-479A-974E-39CE496B16D7}"/>
              </a:ext>
            </a:extLst>
          </p:cNvPr>
          <p:cNvSpPr/>
          <p:nvPr/>
        </p:nvSpPr>
        <p:spPr>
          <a:xfrm>
            <a:off x="5637884" y="3255979"/>
            <a:ext cx="1321383" cy="940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8852FE-60BC-4AC9-B33F-428396978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57" y="4200405"/>
            <a:ext cx="5277587" cy="21338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7387F4-24F7-4A76-A01D-2E6715204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048" y="2353916"/>
            <a:ext cx="4521795" cy="279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49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E66D42D-7E6C-4BF9-B040-64B1765B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B10A0EC5-AB52-4F2C-8689-640316E937CE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2. </a:t>
            </a:r>
            <a:r>
              <a:rPr lang="ko-KR" altLang="en-US" sz="3200" b="1" dirty="0"/>
              <a:t>탭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03C07D2-63EF-4A2A-9CFD-23D144F1DAD0}"/>
              </a:ext>
            </a:extLst>
          </p:cNvPr>
          <p:cNvGrpSpPr/>
          <p:nvPr/>
        </p:nvGrpSpPr>
        <p:grpSpPr>
          <a:xfrm>
            <a:off x="151439" y="1064547"/>
            <a:ext cx="5023495" cy="2975968"/>
            <a:chOff x="452419" y="2203245"/>
            <a:chExt cx="5023495" cy="297596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0D10000-9E58-4130-B6F9-69553F3566A0}"/>
                </a:ext>
              </a:extLst>
            </p:cNvPr>
            <p:cNvGrpSpPr/>
            <p:nvPr/>
          </p:nvGrpSpPr>
          <p:grpSpPr>
            <a:xfrm>
              <a:off x="1782168" y="2203245"/>
              <a:ext cx="3693746" cy="2975968"/>
              <a:chOff x="1084082" y="1508289"/>
              <a:chExt cx="3693746" cy="2975968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78B47D4-F712-4496-904E-152873526AF3}"/>
                  </a:ext>
                </a:extLst>
              </p:cNvPr>
              <p:cNvSpPr/>
              <p:nvPr/>
            </p:nvSpPr>
            <p:spPr>
              <a:xfrm>
                <a:off x="1084082" y="1508289"/>
                <a:ext cx="3693746" cy="29759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A80458-01F2-4C96-BE1B-D756DE5ECD61}"/>
                  </a:ext>
                </a:extLst>
              </p:cNvPr>
              <p:cNvSpPr txBox="1"/>
              <p:nvPr/>
            </p:nvSpPr>
            <p:spPr>
              <a:xfrm>
                <a:off x="1216092" y="1656429"/>
                <a:ext cx="22152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PW</a:t>
                </a:r>
                <a:r>
                  <a:rPr lang="ko-KR" altLang="en-US" dirty="0"/>
                  <a:t>찾기</a:t>
                </a: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0CF8BD1-B25C-4D0C-BC4E-2FE406394A03}"/>
                  </a:ext>
                </a:extLst>
              </p:cNvPr>
              <p:cNvCxnSpPr/>
              <p:nvPr/>
            </p:nvCxnSpPr>
            <p:spPr>
              <a:xfrm>
                <a:off x="1216092" y="2168165"/>
                <a:ext cx="334648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DE5252-BB17-4C45-811F-D360F58C4F3C}"/>
                  </a:ext>
                </a:extLst>
              </p:cNvPr>
              <p:cNvSpPr txBox="1"/>
              <p:nvPr/>
            </p:nvSpPr>
            <p:spPr>
              <a:xfrm>
                <a:off x="1385741" y="2356261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성명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580A4CE-1C20-43BE-9750-0AA2E95BD3F4}"/>
                  </a:ext>
                </a:extLst>
              </p:cNvPr>
              <p:cNvSpPr txBox="1"/>
              <p:nvPr/>
            </p:nvSpPr>
            <p:spPr>
              <a:xfrm>
                <a:off x="1385741" y="2871427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주민번호 </a:t>
                </a:r>
                <a:r>
                  <a:rPr lang="en-US" altLang="ko-KR" dirty="0"/>
                  <a:t>6</a:t>
                </a:r>
                <a:r>
                  <a:rPr lang="ko-KR" altLang="en-US" dirty="0"/>
                  <a:t>글자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71F399-719E-42F3-A04C-9AADAADC4767}"/>
                  </a:ext>
                </a:extLst>
              </p:cNvPr>
              <p:cNvSpPr txBox="1"/>
              <p:nvPr/>
            </p:nvSpPr>
            <p:spPr>
              <a:xfrm>
                <a:off x="1385741" y="3386594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아이디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8B02EA-3F95-4245-BF92-B974B4A75E28}"/>
                  </a:ext>
                </a:extLst>
              </p:cNvPr>
              <p:cNvSpPr txBox="1"/>
              <p:nvPr/>
            </p:nvSpPr>
            <p:spPr>
              <a:xfrm>
                <a:off x="4458879" y="1508289"/>
                <a:ext cx="318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×</a:t>
                </a:r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34840F-DC43-494B-A34D-3C04E2ABD901}"/>
                  </a:ext>
                </a:extLst>
              </p:cNvPr>
              <p:cNvSpPr txBox="1"/>
              <p:nvPr/>
            </p:nvSpPr>
            <p:spPr>
              <a:xfrm>
                <a:off x="1385741" y="3901612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ID</a:t>
                </a:r>
                <a:r>
                  <a:rPr lang="ko-KR" altLang="en-US" dirty="0"/>
                  <a:t>찾기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F2E4BC-08ED-4A93-A260-4054B9699403}"/>
                </a:ext>
              </a:extLst>
            </p:cNvPr>
            <p:cNvSpPr txBox="1"/>
            <p:nvPr/>
          </p:nvSpPr>
          <p:spPr>
            <a:xfrm>
              <a:off x="791322" y="2334407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h2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8EDB32-482B-4D43-9967-DFF1B24D563D}"/>
                </a:ext>
              </a:extLst>
            </p:cNvPr>
            <p:cNvSpPr txBox="1"/>
            <p:nvPr/>
          </p:nvSpPr>
          <p:spPr>
            <a:xfrm>
              <a:off x="791322" y="2656571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/>
                <a:t>hr</a:t>
              </a:r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21BB46E-4CCA-449C-95DC-E49F4F1F7195}"/>
                </a:ext>
              </a:extLst>
            </p:cNvPr>
            <p:cNvSpPr txBox="1"/>
            <p:nvPr/>
          </p:nvSpPr>
          <p:spPr>
            <a:xfrm>
              <a:off x="452419" y="3300896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input</a:t>
              </a:r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D6AE139-AC08-4449-916D-395D9CABBB6B}"/>
                </a:ext>
              </a:extLst>
            </p:cNvPr>
            <p:cNvSpPr txBox="1"/>
            <p:nvPr/>
          </p:nvSpPr>
          <p:spPr>
            <a:xfrm>
              <a:off x="810673" y="4596568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button</a:t>
              </a:r>
              <a:endParaRPr lang="ko-KR" altLang="en-US" dirty="0"/>
            </a:p>
          </p:txBody>
        </p:sp>
        <p:sp>
          <p:nvSpPr>
            <p:cNvPr id="24" name="왼쪽 중괄호 23">
              <a:extLst>
                <a:ext uri="{FF2B5EF4-FFF2-40B4-BE49-F238E27FC236}">
                  <a16:creationId xmlns:a16="http://schemas.microsoft.com/office/drawing/2014/main" id="{4D90120F-E050-4D18-910C-7EDFB6089926}"/>
                </a:ext>
              </a:extLst>
            </p:cNvPr>
            <p:cNvSpPr/>
            <p:nvPr/>
          </p:nvSpPr>
          <p:spPr>
            <a:xfrm>
              <a:off x="1491934" y="3168307"/>
              <a:ext cx="497122" cy="1123073"/>
            </a:xfrm>
            <a:prstGeom prst="leftBrace">
              <a:avLst>
                <a:gd name="adj1" fmla="val 4472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9DEA8395-765C-479A-974E-39CE496B16D7}"/>
              </a:ext>
            </a:extLst>
          </p:cNvPr>
          <p:cNvSpPr/>
          <p:nvPr/>
        </p:nvSpPr>
        <p:spPr>
          <a:xfrm>
            <a:off x="5637884" y="3255979"/>
            <a:ext cx="1321383" cy="940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988BA3-0E15-466E-8CFF-E1868596D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310" y="1982061"/>
            <a:ext cx="4096322" cy="32103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33F561-C9DC-4D8C-ADFC-98EA46C4D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34" y="4414110"/>
            <a:ext cx="5191850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07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E66BBF-8431-4AA2-9FD2-3DC8B8C49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4" y="192947"/>
            <a:ext cx="10515600" cy="654341"/>
          </a:xfrm>
        </p:spPr>
        <p:txBody>
          <a:bodyPr anchor="ctr">
            <a:normAutofit/>
          </a:bodyPr>
          <a:lstStyle/>
          <a:p>
            <a:r>
              <a:rPr lang="ko-KR" altLang="en-US" sz="3200" b="1" dirty="0"/>
              <a:t>후기 및 성찰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11F0BE4-6DF7-4225-A1C7-FADC2BED1633}"/>
              </a:ext>
            </a:extLst>
          </p:cNvPr>
          <p:cNvSpPr txBox="1">
            <a:spLocks/>
          </p:cNvSpPr>
          <p:nvPr/>
        </p:nvSpPr>
        <p:spPr>
          <a:xfrm>
            <a:off x="540856" y="1056547"/>
            <a:ext cx="11110287" cy="56085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800" dirty="0"/>
              <a:t>HTML</a:t>
            </a:r>
            <a:r>
              <a:rPr lang="ko-KR" altLang="en-US" sz="1800" dirty="0"/>
              <a:t>과 </a:t>
            </a:r>
            <a:r>
              <a:rPr lang="en-US" altLang="ko-KR" sz="1800" dirty="0"/>
              <a:t>CSS</a:t>
            </a:r>
            <a:r>
              <a:rPr lang="ko-KR" altLang="en-US" sz="1800" dirty="0"/>
              <a:t>만으로 </a:t>
            </a:r>
            <a:r>
              <a:rPr lang="ko-KR" altLang="en-US" sz="1800" dirty="0" err="1"/>
              <a:t>모달의</a:t>
            </a:r>
            <a:r>
              <a:rPr lang="ko-KR" altLang="en-US" sz="1800" dirty="0"/>
              <a:t> 상호작용과 동적인 기능을 구현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이를 구현하는 데 사용한 </a:t>
            </a:r>
            <a:r>
              <a:rPr lang="en-US" altLang="ko-KR" sz="1800" dirty="0"/>
              <a:t>input</a:t>
            </a:r>
            <a:r>
              <a:rPr lang="ko-KR" altLang="en-US" sz="1800" dirty="0"/>
              <a:t>태그와 </a:t>
            </a:r>
            <a:r>
              <a:rPr lang="en-US" altLang="ko-KR" sz="1800" dirty="0"/>
              <a:t>label</a:t>
            </a:r>
            <a:r>
              <a:rPr lang="ko-KR" altLang="en-US" sz="1800" dirty="0"/>
              <a:t>태그의 한계를 느낌</a:t>
            </a:r>
            <a:r>
              <a:rPr lang="en-US" altLang="ko-KR" sz="1800" dirty="0"/>
              <a:t>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추후에 </a:t>
            </a:r>
            <a:r>
              <a:rPr lang="en-US" altLang="ko-KR" sz="1800" dirty="0"/>
              <a:t>JavaScript</a:t>
            </a:r>
            <a:r>
              <a:rPr lang="ko-KR" altLang="en-US" sz="1800" dirty="0"/>
              <a:t>를 통해 </a:t>
            </a:r>
            <a:r>
              <a:rPr lang="ko-KR" altLang="en-US" sz="1800" dirty="0" err="1"/>
              <a:t>모달의</a:t>
            </a:r>
            <a:r>
              <a:rPr lang="ko-KR" altLang="en-US" sz="1800" dirty="0"/>
              <a:t> 기능을 향상하고 싶음</a:t>
            </a:r>
            <a:r>
              <a:rPr lang="en-US" altLang="ko-KR" sz="1800" dirty="0"/>
              <a:t>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18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레이아웃</a:t>
            </a:r>
            <a:r>
              <a:rPr lang="en-US" altLang="ko-KR" sz="1800" dirty="0"/>
              <a:t>, </a:t>
            </a:r>
            <a:r>
              <a:rPr lang="ko-KR" altLang="en-US" sz="1800" dirty="0"/>
              <a:t>스타일</a:t>
            </a:r>
            <a:r>
              <a:rPr lang="en-US" altLang="ko-KR" sz="1800" dirty="0"/>
              <a:t>, </a:t>
            </a:r>
            <a:r>
              <a:rPr lang="ko-KR" altLang="en-US" sz="1800" dirty="0"/>
              <a:t>상호작용 등을 다루는 과정에서 수많은 실험과 시행착오를 통해 기술 습득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앞으로의 발전 방향을 고민하게 되는 좋은 계기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384216-5236-4BCD-8C98-372C62F9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018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3B15CDB-6EEA-4143-968A-F4D907C4E6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예상질문</a:t>
            </a: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E524A1C1-F512-46EB-AF5F-2C6F4DB474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0D0621-5707-4DC8-ABFE-17399BDD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17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E66BBF-8431-4AA2-9FD2-3DC8B8C49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4" y="192947"/>
            <a:ext cx="10515600" cy="654341"/>
          </a:xfrm>
        </p:spPr>
        <p:txBody>
          <a:bodyPr anchor="ctr">
            <a:normAutofit/>
          </a:bodyPr>
          <a:lstStyle/>
          <a:p>
            <a:r>
              <a:rPr lang="ko-KR" altLang="en-US" sz="3200" b="1" dirty="0"/>
              <a:t>목차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11F0BE4-6DF7-4225-A1C7-FADC2BED1633}"/>
              </a:ext>
            </a:extLst>
          </p:cNvPr>
          <p:cNvSpPr txBox="1">
            <a:spLocks/>
          </p:cNvSpPr>
          <p:nvPr/>
        </p:nvSpPr>
        <p:spPr>
          <a:xfrm>
            <a:off x="540856" y="1056547"/>
            <a:ext cx="11110287" cy="56085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altLang="ko-KR" sz="2400" dirty="0"/>
              <a:t>input[type=“checkbox”]</a:t>
            </a:r>
            <a:r>
              <a:rPr lang="ko-KR" altLang="en-US" sz="2400" dirty="0"/>
              <a:t>를 이용한 </a:t>
            </a:r>
            <a:r>
              <a:rPr lang="ko-KR" altLang="en-US" sz="2400" b="1" dirty="0" err="1"/>
              <a:t>모달</a:t>
            </a:r>
            <a:endParaRPr lang="en-US" altLang="ko-KR" sz="2400" b="1" dirty="0"/>
          </a:p>
          <a:p>
            <a:pPr marL="514350" indent="-514350">
              <a:buAutoNum type="arabicPeriod"/>
            </a:pPr>
            <a:endParaRPr lang="en-US" altLang="ko-KR" sz="2400" dirty="0"/>
          </a:p>
          <a:p>
            <a:pPr marL="514350" indent="-514350">
              <a:buAutoNum type="arabicPeriod"/>
            </a:pPr>
            <a:r>
              <a:rPr lang="en-US" altLang="ko-KR" sz="2400" dirty="0"/>
              <a:t>input[type=“radio”]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탭</a:t>
            </a:r>
            <a:endParaRPr lang="en-US" altLang="ko-KR" sz="2400" b="1" dirty="0"/>
          </a:p>
          <a:p>
            <a:pPr marL="514350" indent="-514350">
              <a:buAutoNum type="arabicPeriod"/>
            </a:pPr>
            <a:endParaRPr lang="en-US" altLang="ko-KR" sz="2400" dirty="0"/>
          </a:p>
          <a:p>
            <a:pPr marL="514350" indent="-514350">
              <a:buAutoNum type="arabicPeriod"/>
            </a:pPr>
            <a:r>
              <a:rPr lang="ko-KR" altLang="en-US" sz="2400" dirty="0"/>
              <a:t>후기 및 성찰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5B4F7C-DD49-4227-BDCB-E60F855E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427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4A9C7BE1-0E96-4EEA-B97E-4E08381EFC7B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1. </a:t>
            </a:r>
            <a:r>
              <a:rPr lang="ko-KR" altLang="en-US" sz="3200" b="1" dirty="0" err="1"/>
              <a:t>모달</a:t>
            </a:r>
            <a:endParaRPr lang="ko-KR" altLang="en-US"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0B315B-5855-4F4C-9CA2-ED18267341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" t="1" r="-1" b="-441"/>
          <a:stretch/>
        </p:blipFill>
        <p:spPr>
          <a:xfrm>
            <a:off x="3088604" y="1063188"/>
            <a:ext cx="6014792" cy="546251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65C4A54-79D1-404E-8E68-C26115012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47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4A9C7BE1-0E96-4EEA-B97E-4E08381EFC7B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1. </a:t>
            </a:r>
            <a:r>
              <a:rPr lang="ko-KR" altLang="en-US" sz="3200" b="1" dirty="0" err="1"/>
              <a:t>모달</a:t>
            </a:r>
            <a:endParaRPr lang="ko-KR" altLang="en-US" sz="3200" b="1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24CDD5-5ABD-429E-8345-49F5174DA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995681"/>
            <a:ext cx="5157787" cy="483199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1800" b="0" dirty="0"/>
              <a:t>팝업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030056-488D-4E5A-AAB7-4CA1E7B65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4871316"/>
            <a:ext cx="5157787" cy="48319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- </a:t>
            </a:r>
            <a:r>
              <a:rPr lang="ko-KR" altLang="en-US" sz="1800" dirty="0"/>
              <a:t>두개의 브라우저 창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DDD8AA8-2F42-4209-9CA1-40AA445B1C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995681"/>
            <a:ext cx="5183188" cy="483199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1800" b="0" dirty="0" err="1"/>
              <a:t>모달</a:t>
            </a:r>
            <a:endParaRPr lang="ko-KR" altLang="en-US" sz="1800" b="0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59F0FEDC-0227-48A1-B895-CF538A5EFA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4871316"/>
            <a:ext cx="5183188" cy="483199"/>
          </a:xfrm>
        </p:spPr>
        <p:txBody>
          <a:bodyPr anchor="ctr">
            <a:normAutofit/>
          </a:bodyPr>
          <a:lstStyle/>
          <a:p>
            <a:pPr>
              <a:buFontTx/>
              <a:buChar char="-"/>
            </a:pPr>
            <a:r>
              <a:rPr lang="ko-KR" altLang="en-US" sz="1800" dirty="0"/>
              <a:t>브라우저 창 </a:t>
            </a:r>
            <a:r>
              <a:rPr lang="en-US" altLang="ko-KR" sz="1800" dirty="0"/>
              <a:t>+ </a:t>
            </a:r>
            <a:r>
              <a:rPr lang="ko-KR" altLang="en-US" sz="1800" dirty="0"/>
              <a:t>레이어 창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00B50E-6EEA-4E37-BF6F-A3DF7FE48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36" y="1528429"/>
            <a:ext cx="4993125" cy="32933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3F19C5-0B49-451B-8E1B-B8554BC35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739" y="1528429"/>
            <a:ext cx="4993125" cy="3293338"/>
          </a:xfrm>
          <a:prstGeom prst="rect">
            <a:avLst/>
          </a:prstGeom>
        </p:spPr>
      </p:pic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61BE0919-22EF-4705-8F5B-CA6B67BDCC43}"/>
              </a:ext>
            </a:extLst>
          </p:cNvPr>
          <p:cNvSpPr txBox="1">
            <a:spLocks/>
          </p:cNvSpPr>
          <p:nvPr/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r" defTabSz="914400" rtl="0" eaLnBrk="1" latinLnBrk="1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9F21D2-03BE-4247-99B7-FDF8D2CC4DDD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53B22597-ABFB-40C1-8CAF-C68529ACA7E7}"/>
              </a:ext>
            </a:extLst>
          </p:cNvPr>
          <p:cNvSpPr txBox="1">
            <a:spLocks/>
          </p:cNvSpPr>
          <p:nvPr/>
        </p:nvSpPr>
        <p:spPr>
          <a:xfrm>
            <a:off x="6172200" y="5329310"/>
            <a:ext cx="5183188" cy="18792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dirty="0"/>
              <a:t>페이지 전환 없음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빠르고 편리하게 느낌</a:t>
            </a:r>
            <a:endParaRPr lang="en-US" altLang="ko-KR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02796B-2B02-4391-9818-C847772AC555}"/>
              </a:ext>
            </a:extLst>
          </p:cNvPr>
          <p:cNvSpPr/>
          <p:nvPr/>
        </p:nvSpPr>
        <p:spPr>
          <a:xfrm>
            <a:off x="6096000" y="847288"/>
            <a:ext cx="5425440" cy="54215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77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4A9C7BE1-0E96-4EEA-B97E-4E08381EFC7B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1. </a:t>
            </a:r>
            <a:r>
              <a:rPr lang="ko-KR" altLang="en-US" sz="3200" b="1" dirty="0" err="1"/>
              <a:t>모달</a:t>
            </a:r>
            <a:endParaRPr lang="ko-KR" altLang="en-US" sz="3200" b="1" dirty="0"/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61BE0919-22EF-4705-8F5B-CA6B67BDCC43}"/>
              </a:ext>
            </a:extLst>
          </p:cNvPr>
          <p:cNvSpPr txBox="1">
            <a:spLocks/>
          </p:cNvSpPr>
          <p:nvPr/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r" defTabSz="914400" rtl="0" eaLnBrk="1" latinLnBrk="1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9F21D2-03BE-4247-99B7-FDF8D2CC4DDD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29" name="내용 개체 틀 28">
            <a:extLst>
              <a:ext uri="{FF2B5EF4-FFF2-40B4-BE49-F238E27FC236}">
                <a16:creationId xmlns:a16="http://schemas.microsoft.com/office/drawing/2014/main" id="{54E87491-4BAF-4825-AA8D-B9604FE26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0960"/>
            <a:ext cx="10515600" cy="552410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1</a:t>
            </a:r>
            <a:r>
              <a:rPr lang="ko-KR" altLang="en-US" sz="1800" dirty="0"/>
              <a:t>개의 </a:t>
            </a:r>
            <a:r>
              <a:rPr lang="en-US" altLang="ko-KR" sz="1800" dirty="0"/>
              <a:t>input</a:t>
            </a:r>
            <a:r>
              <a:rPr lang="ko-KR" altLang="en-US" sz="1800" dirty="0"/>
              <a:t>과 </a:t>
            </a:r>
            <a:r>
              <a:rPr lang="en-US" altLang="ko-KR" sz="1800" dirty="0"/>
              <a:t>2</a:t>
            </a:r>
            <a:r>
              <a:rPr lang="ko-KR" altLang="en-US" sz="1800" dirty="0"/>
              <a:t>개의 </a:t>
            </a:r>
            <a:r>
              <a:rPr lang="en-US" altLang="ko-KR" sz="1800" dirty="0"/>
              <a:t>label</a:t>
            </a:r>
            <a:r>
              <a:rPr lang="ko-KR" altLang="en-US" sz="1800" dirty="0"/>
              <a:t>을 연동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input</a:t>
            </a:r>
            <a:r>
              <a:rPr lang="ko-KR" altLang="en-US" sz="1800" dirty="0"/>
              <a:t>에 체크되면 활성화되는 </a:t>
            </a:r>
            <a:r>
              <a:rPr lang="en-US" altLang="ko-KR" sz="1800" dirty="0"/>
              <a:t>div </a:t>
            </a:r>
            <a:r>
              <a:rPr lang="ko-KR" altLang="en-US" sz="1800" dirty="0"/>
              <a:t>생성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318246B8-8EAB-4BB1-A267-E35717384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094" y="4385221"/>
            <a:ext cx="3496163" cy="127652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4FD890F4-A622-4B81-B220-2CEA622C9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949"/>
          <a:stretch/>
        </p:blipFill>
        <p:spPr>
          <a:xfrm>
            <a:off x="5713339" y="4066089"/>
            <a:ext cx="2324424" cy="191479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59334393-30A9-4D30-9E8F-CA65355134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931" y="3894151"/>
            <a:ext cx="1885950" cy="22383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D289EF9-BDAC-4747-886E-A6BD9246BB88}"/>
              </a:ext>
            </a:extLst>
          </p:cNvPr>
          <p:cNvCxnSpPr/>
          <p:nvPr/>
        </p:nvCxnSpPr>
        <p:spPr>
          <a:xfrm>
            <a:off x="6096000" y="5013338"/>
            <a:ext cx="10382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7C5FF2F-BC3D-4633-823A-3769B6C3660F}"/>
              </a:ext>
            </a:extLst>
          </p:cNvPr>
          <p:cNvCxnSpPr/>
          <p:nvPr/>
        </p:nvCxnSpPr>
        <p:spPr>
          <a:xfrm>
            <a:off x="6096000" y="5737238"/>
            <a:ext cx="10382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9047242-082F-4B1A-97BA-FC1E431560D4}"/>
              </a:ext>
            </a:extLst>
          </p:cNvPr>
          <p:cNvGrpSpPr/>
          <p:nvPr/>
        </p:nvGrpSpPr>
        <p:grpSpPr>
          <a:xfrm>
            <a:off x="6724650" y="1783861"/>
            <a:ext cx="2181225" cy="666750"/>
            <a:chOff x="7115175" y="1508143"/>
            <a:chExt cx="2181225" cy="666750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6B7FA7C-E640-4BBF-87CD-FE741858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175" y="1508143"/>
              <a:ext cx="2181225" cy="666750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5E56F11-4D97-4052-A4D3-B1231D3AB739}"/>
                </a:ext>
              </a:extLst>
            </p:cNvPr>
            <p:cNvSpPr/>
            <p:nvPr/>
          </p:nvSpPr>
          <p:spPr>
            <a:xfrm>
              <a:off x="7115175" y="1604644"/>
              <a:ext cx="922588" cy="3370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ACE2916-A9A0-4A45-BE01-6FF2F74B33FB}"/>
                </a:ext>
              </a:extLst>
            </p:cNvPr>
            <p:cNvSpPr/>
            <p:nvPr/>
          </p:nvSpPr>
          <p:spPr>
            <a:xfrm>
              <a:off x="8037762" y="1604644"/>
              <a:ext cx="1258637" cy="33704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90AE216-D30F-4B2F-9532-A594738E6CB2}"/>
              </a:ext>
            </a:extLst>
          </p:cNvPr>
          <p:cNvGrpSpPr/>
          <p:nvPr/>
        </p:nvGrpSpPr>
        <p:grpSpPr>
          <a:xfrm>
            <a:off x="1877200" y="1676388"/>
            <a:ext cx="3409950" cy="895350"/>
            <a:chOff x="1720016" y="1460249"/>
            <a:chExt cx="3409950" cy="895350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DC41C589-58AD-4795-B6DD-DC9F4EC67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20016" y="1460249"/>
              <a:ext cx="3409950" cy="895350"/>
            </a:xfrm>
            <a:prstGeom prst="rect">
              <a:avLst/>
            </a:prstGeom>
          </p:spPr>
        </p:pic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5454B4E-B816-49A1-99EB-AA195985A218}"/>
                </a:ext>
              </a:extLst>
            </p:cNvPr>
            <p:cNvSpPr/>
            <p:nvPr/>
          </p:nvSpPr>
          <p:spPr>
            <a:xfrm>
              <a:off x="1834094" y="1604160"/>
              <a:ext cx="3181794" cy="1797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5A53804-4232-46FB-871D-A4E0C504E338}"/>
                </a:ext>
              </a:extLst>
            </p:cNvPr>
            <p:cNvSpPr/>
            <p:nvPr/>
          </p:nvSpPr>
          <p:spPr>
            <a:xfrm>
              <a:off x="1834094" y="1804862"/>
              <a:ext cx="2442631" cy="380404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554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2C101193-DA78-411B-955D-3D0A29D1A80C}"/>
              </a:ext>
            </a:extLst>
          </p:cNvPr>
          <p:cNvGrpSpPr/>
          <p:nvPr/>
        </p:nvGrpSpPr>
        <p:grpSpPr>
          <a:xfrm>
            <a:off x="4862213" y="2893014"/>
            <a:ext cx="4087847" cy="717228"/>
            <a:chOff x="4862213" y="2893014"/>
            <a:chExt cx="4087847" cy="717228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597A9E19-6CFC-4340-854D-80C5673FD8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3133"/>
            <a:stretch/>
          </p:blipFill>
          <p:spPr>
            <a:xfrm>
              <a:off x="4862213" y="2893014"/>
              <a:ext cx="4087847" cy="470948"/>
            </a:xfrm>
            <a:prstGeom prst="rect">
              <a:avLst/>
            </a:prstGeom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B1D87DA-922A-47D2-9BA5-BFE75FA5DF1E}"/>
                </a:ext>
              </a:extLst>
            </p:cNvPr>
            <p:cNvGrpSpPr/>
            <p:nvPr/>
          </p:nvGrpSpPr>
          <p:grpSpPr>
            <a:xfrm>
              <a:off x="4862213" y="3354885"/>
              <a:ext cx="4087847" cy="255357"/>
              <a:chOff x="4862213" y="3710896"/>
              <a:chExt cx="4087847" cy="255357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0FF04EBB-3F9D-4161-B07B-2056E36EDD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2764" b="5303"/>
              <a:stretch/>
            </p:blipFill>
            <p:spPr>
              <a:xfrm>
                <a:off x="4862213" y="3710896"/>
                <a:ext cx="4087847" cy="132593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3068089B-FC9E-4724-AF9B-404CFDC8F2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8174" b="-107"/>
              <a:stretch/>
            </p:blipFill>
            <p:spPr>
              <a:xfrm>
                <a:off x="4862213" y="3833660"/>
                <a:ext cx="4087847" cy="132593"/>
              </a:xfrm>
              <a:prstGeom prst="rect">
                <a:avLst/>
              </a:prstGeom>
            </p:spPr>
          </p:pic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E66D42D-7E6C-4BF9-B040-64B1765B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B10A0EC5-AB52-4F2C-8689-640316E937CE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1. </a:t>
            </a:r>
            <a:r>
              <a:rPr lang="ko-KR" altLang="en-US" sz="3200" b="1" dirty="0" err="1"/>
              <a:t>모달</a:t>
            </a:r>
            <a:endParaRPr lang="ko-KR" altLang="en-US" sz="3200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08D951B-048C-488E-BCE2-26E187A0AF13}"/>
              </a:ext>
            </a:extLst>
          </p:cNvPr>
          <p:cNvGrpSpPr/>
          <p:nvPr/>
        </p:nvGrpSpPr>
        <p:grpSpPr>
          <a:xfrm>
            <a:off x="9076912" y="1935958"/>
            <a:ext cx="2962688" cy="2429214"/>
            <a:chOff x="8967581" y="1935958"/>
            <a:chExt cx="2962688" cy="242921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3D103F7-45FE-46AC-AD9E-5F6813ACE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67581" y="1935958"/>
              <a:ext cx="2962688" cy="2429214"/>
            </a:xfrm>
            <a:prstGeom prst="rect">
              <a:avLst/>
            </a:prstGeom>
          </p:spPr>
        </p:pic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A13DADFD-1595-45DD-A89A-2472936DED7B}"/>
                </a:ext>
              </a:extLst>
            </p:cNvPr>
            <p:cNvCxnSpPr/>
            <p:nvPr/>
          </p:nvCxnSpPr>
          <p:spPr>
            <a:xfrm>
              <a:off x="9410700" y="2276507"/>
              <a:ext cx="103822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4AD0C3-AC2D-4724-AFAF-6DB5F7E21671}"/>
              </a:ext>
            </a:extLst>
          </p:cNvPr>
          <p:cNvGrpSpPr/>
          <p:nvPr/>
        </p:nvGrpSpPr>
        <p:grpSpPr>
          <a:xfrm>
            <a:off x="9077982" y="4833651"/>
            <a:ext cx="2960547" cy="453752"/>
            <a:chOff x="9023017" y="4503975"/>
            <a:chExt cx="2960547" cy="453752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0E352166-5FA1-4B26-9B8D-BCBBC18B1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3017" y="4503975"/>
              <a:ext cx="2960547" cy="453752"/>
            </a:xfrm>
            <a:prstGeom prst="rect">
              <a:avLst/>
            </a:prstGeom>
          </p:spPr>
        </p:pic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6C98814-04DE-4900-B813-226FC0325E7D}"/>
                </a:ext>
              </a:extLst>
            </p:cNvPr>
            <p:cNvCxnSpPr>
              <a:cxnSpLocks/>
            </p:cNvCxnSpPr>
            <p:nvPr/>
          </p:nvCxnSpPr>
          <p:spPr>
            <a:xfrm>
              <a:off x="9248775" y="4781582"/>
              <a:ext cx="86677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6563FC7-E030-48B0-9008-527646CAC46B}"/>
              </a:ext>
            </a:extLst>
          </p:cNvPr>
          <p:cNvGrpSpPr/>
          <p:nvPr/>
        </p:nvGrpSpPr>
        <p:grpSpPr>
          <a:xfrm>
            <a:off x="132389" y="1453508"/>
            <a:ext cx="4602974" cy="4405367"/>
            <a:chOff x="132389" y="1453508"/>
            <a:chExt cx="4602974" cy="440536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9511683-7EB5-46CB-9C6F-AF9783909A3D}"/>
                </a:ext>
              </a:extLst>
            </p:cNvPr>
            <p:cNvGrpSpPr/>
            <p:nvPr/>
          </p:nvGrpSpPr>
          <p:grpSpPr>
            <a:xfrm>
              <a:off x="132389" y="1453508"/>
              <a:ext cx="4602974" cy="4405367"/>
              <a:chOff x="640207" y="1568978"/>
              <a:chExt cx="4602974" cy="4405367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919BE9E4-A24B-4DAF-A6CC-F163C68109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933"/>
              <a:stretch/>
            </p:blipFill>
            <p:spPr>
              <a:xfrm>
                <a:off x="640207" y="1568978"/>
                <a:ext cx="4602974" cy="4405367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1871BB6D-F39C-4D46-BD76-9AC7C144911A}"/>
                  </a:ext>
                </a:extLst>
              </p:cNvPr>
              <p:cNvSpPr/>
              <p:nvPr/>
            </p:nvSpPr>
            <p:spPr>
              <a:xfrm>
                <a:off x="4507706" y="1586231"/>
                <a:ext cx="323850" cy="19081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510F40D-4720-4119-99A5-B8FD93070A70}"/>
                  </a:ext>
                </a:extLst>
              </p:cNvPr>
              <p:cNvSpPr/>
              <p:nvPr/>
            </p:nvSpPr>
            <p:spPr>
              <a:xfrm>
                <a:off x="1896913" y="3135091"/>
                <a:ext cx="1751162" cy="1255754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173938-EA28-4C00-8EE5-A2E523F2AE32}"/>
                </a:ext>
              </a:extLst>
            </p:cNvPr>
            <p:cNvSpPr/>
            <p:nvPr/>
          </p:nvSpPr>
          <p:spPr>
            <a:xfrm>
              <a:off x="1457324" y="3071813"/>
              <a:ext cx="1640681" cy="1119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C97011A4-2148-4BAA-88EE-A05E7989F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067"/>
          <a:stretch/>
        </p:blipFill>
        <p:spPr>
          <a:xfrm>
            <a:off x="4838864" y="7569723"/>
            <a:ext cx="4087847" cy="132593"/>
          </a:xfrm>
          <a:prstGeom prst="rect">
            <a:avLst/>
          </a:prstGeom>
        </p:spPr>
      </p:pic>
      <p:sp>
        <p:nvSpPr>
          <p:cNvPr id="40" name="왼쪽 대괄호 39">
            <a:extLst>
              <a:ext uri="{FF2B5EF4-FFF2-40B4-BE49-F238E27FC236}">
                <a16:creationId xmlns:a16="http://schemas.microsoft.com/office/drawing/2014/main" id="{CDD9CAAD-53B7-46A1-81FF-ADEB27DF449E}"/>
              </a:ext>
            </a:extLst>
          </p:cNvPr>
          <p:cNvSpPr/>
          <p:nvPr/>
        </p:nvSpPr>
        <p:spPr>
          <a:xfrm>
            <a:off x="5105122" y="3009192"/>
            <a:ext cx="92279" cy="201336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C76F2290-CD96-408F-B9F9-2C4D7DE976DD}"/>
              </a:ext>
            </a:extLst>
          </p:cNvPr>
          <p:cNvSpPr/>
          <p:nvPr/>
        </p:nvSpPr>
        <p:spPr>
          <a:xfrm>
            <a:off x="5105122" y="3269370"/>
            <a:ext cx="92279" cy="186183"/>
          </a:xfrm>
          <a:prstGeom prst="lef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E4245B4-B3F1-48A3-9F52-DDCB7B38A855}"/>
              </a:ext>
            </a:extLst>
          </p:cNvPr>
          <p:cNvCxnSpPr>
            <a:cxnSpLocks/>
            <a:stCxn id="41" idx="1"/>
            <a:endCxn id="36" idx="3"/>
          </p:cNvCxnSpPr>
          <p:nvPr/>
        </p:nvCxnSpPr>
        <p:spPr>
          <a:xfrm flipH="1">
            <a:off x="3140257" y="3362462"/>
            <a:ext cx="1964865" cy="28503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86D8F83-D184-47EE-AFD7-66F154A35162}"/>
              </a:ext>
            </a:extLst>
          </p:cNvPr>
          <p:cNvCxnSpPr>
            <a:cxnSpLocks/>
            <a:stCxn id="40" idx="1"/>
            <a:endCxn id="22" idx="2"/>
          </p:cNvCxnSpPr>
          <p:nvPr/>
        </p:nvCxnSpPr>
        <p:spPr>
          <a:xfrm flipH="1" flipV="1">
            <a:off x="4161813" y="1661572"/>
            <a:ext cx="943309" cy="14482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198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E66D42D-7E6C-4BF9-B040-64B1765B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B10A0EC5-AB52-4F2C-8689-640316E937CE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1. </a:t>
            </a:r>
            <a:r>
              <a:rPr lang="ko-KR" altLang="en-US" sz="3200" b="1" dirty="0" err="1"/>
              <a:t>모달</a:t>
            </a:r>
            <a:endParaRPr lang="ko-KR" altLang="en-US" sz="32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9BE9E4-A24B-4DAF-A6CC-F163C6810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3"/>
          <a:stretch/>
        </p:blipFill>
        <p:spPr>
          <a:xfrm>
            <a:off x="6959267" y="1399135"/>
            <a:ext cx="4602974" cy="4405367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203C07D2-63EF-4A2A-9CFD-23D144F1DAD0}"/>
              </a:ext>
            </a:extLst>
          </p:cNvPr>
          <p:cNvGrpSpPr/>
          <p:nvPr/>
        </p:nvGrpSpPr>
        <p:grpSpPr>
          <a:xfrm>
            <a:off x="290856" y="916949"/>
            <a:ext cx="5023495" cy="3743180"/>
            <a:chOff x="452419" y="2203245"/>
            <a:chExt cx="5023495" cy="374318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0D10000-9E58-4130-B6F9-69553F3566A0}"/>
                </a:ext>
              </a:extLst>
            </p:cNvPr>
            <p:cNvGrpSpPr/>
            <p:nvPr/>
          </p:nvGrpSpPr>
          <p:grpSpPr>
            <a:xfrm>
              <a:off x="1782168" y="2203245"/>
              <a:ext cx="3693746" cy="3139125"/>
              <a:chOff x="1084082" y="1508289"/>
              <a:chExt cx="3693746" cy="313912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78B47D4-F712-4496-904E-152873526AF3}"/>
                  </a:ext>
                </a:extLst>
              </p:cNvPr>
              <p:cNvSpPr/>
              <p:nvPr/>
            </p:nvSpPr>
            <p:spPr>
              <a:xfrm>
                <a:off x="1084082" y="1508289"/>
                <a:ext cx="3693746" cy="3139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A80458-01F2-4C96-BE1B-D756DE5ECD61}"/>
                  </a:ext>
                </a:extLst>
              </p:cNvPr>
              <p:cNvSpPr txBox="1"/>
              <p:nvPr/>
            </p:nvSpPr>
            <p:spPr>
              <a:xfrm>
                <a:off x="1216092" y="1656429"/>
                <a:ext cx="22152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로그인</a:t>
                </a: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0CF8BD1-B25C-4D0C-BC4E-2FE406394A03}"/>
                  </a:ext>
                </a:extLst>
              </p:cNvPr>
              <p:cNvCxnSpPr/>
              <p:nvPr/>
            </p:nvCxnSpPr>
            <p:spPr>
              <a:xfrm>
                <a:off x="1216092" y="2168165"/>
                <a:ext cx="334648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DE5252-BB17-4C45-811F-D360F58C4F3C}"/>
                  </a:ext>
                </a:extLst>
              </p:cNvPr>
              <p:cNvSpPr txBox="1"/>
              <p:nvPr/>
            </p:nvSpPr>
            <p:spPr>
              <a:xfrm>
                <a:off x="1385741" y="2356261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아이디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580A4CE-1C20-43BE-9750-0AA2E95BD3F4}"/>
                  </a:ext>
                </a:extLst>
              </p:cNvPr>
              <p:cNvSpPr txBox="1"/>
              <p:nvPr/>
            </p:nvSpPr>
            <p:spPr>
              <a:xfrm>
                <a:off x="1385741" y="2871427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비밀번호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71F399-719E-42F3-A04C-9AADAADC4767}"/>
                  </a:ext>
                </a:extLst>
              </p:cNvPr>
              <p:cNvSpPr txBox="1"/>
              <p:nvPr/>
            </p:nvSpPr>
            <p:spPr>
              <a:xfrm>
                <a:off x="1385741" y="3386594"/>
                <a:ext cx="307313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로그인</a:t>
                </a: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9D76D915-39B0-4B66-BA3B-3AA67158A4AC}"/>
                  </a:ext>
                </a:extLst>
              </p:cNvPr>
              <p:cNvCxnSpPr/>
              <p:nvPr/>
            </p:nvCxnSpPr>
            <p:spPr>
              <a:xfrm>
                <a:off x="1216092" y="3996965"/>
                <a:ext cx="334648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1E595BB-EF96-4593-9C26-D43C68B71E43}"/>
                  </a:ext>
                </a:extLst>
              </p:cNvPr>
              <p:cNvSpPr txBox="1"/>
              <p:nvPr/>
            </p:nvSpPr>
            <p:spPr>
              <a:xfrm>
                <a:off x="1216092" y="4127254"/>
                <a:ext cx="8766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ID</a:t>
                </a:r>
                <a:r>
                  <a:rPr lang="ko-KR" altLang="en-US" dirty="0"/>
                  <a:t>찾기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1EB6492-5A20-4E47-837C-45E2199AFE2F}"/>
                  </a:ext>
                </a:extLst>
              </p:cNvPr>
              <p:cNvSpPr txBox="1"/>
              <p:nvPr/>
            </p:nvSpPr>
            <p:spPr>
              <a:xfrm>
                <a:off x="2376474" y="4127254"/>
                <a:ext cx="1025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PW</a:t>
                </a:r>
                <a:r>
                  <a:rPr lang="ko-KR" altLang="en-US" dirty="0"/>
                  <a:t>찾기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C9DD565-CEAA-427A-A03D-FBDFC6333946}"/>
                  </a:ext>
                </a:extLst>
              </p:cNvPr>
              <p:cNvSpPr txBox="1"/>
              <p:nvPr/>
            </p:nvSpPr>
            <p:spPr>
              <a:xfrm>
                <a:off x="3536857" y="4127254"/>
                <a:ext cx="1025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/>
                  <a:t>SignUp</a:t>
                </a:r>
                <a:endParaRPr lang="ko-KR" alt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8B02EA-3F95-4245-BF92-B974B4A75E28}"/>
                  </a:ext>
                </a:extLst>
              </p:cNvPr>
              <p:cNvSpPr txBox="1"/>
              <p:nvPr/>
            </p:nvSpPr>
            <p:spPr>
              <a:xfrm>
                <a:off x="4458879" y="1508289"/>
                <a:ext cx="318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×</a:t>
                </a:r>
                <a:endParaRPr lang="ko-KR" altLang="en-US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F2E4BC-08ED-4A93-A260-4054B9699403}"/>
                </a:ext>
              </a:extLst>
            </p:cNvPr>
            <p:cNvSpPr txBox="1"/>
            <p:nvPr/>
          </p:nvSpPr>
          <p:spPr>
            <a:xfrm>
              <a:off x="791322" y="2334407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h2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8EDB32-482B-4D43-9967-DFF1B24D563D}"/>
                </a:ext>
              </a:extLst>
            </p:cNvPr>
            <p:cNvSpPr txBox="1"/>
            <p:nvPr/>
          </p:nvSpPr>
          <p:spPr>
            <a:xfrm>
              <a:off x="791322" y="2656571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/>
                <a:t>hr</a:t>
              </a:r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21BB46E-4CCA-449C-95DC-E49F4F1F7195}"/>
                </a:ext>
              </a:extLst>
            </p:cNvPr>
            <p:cNvSpPr txBox="1"/>
            <p:nvPr/>
          </p:nvSpPr>
          <p:spPr>
            <a:xfrm>
              <a:off x="452419" y="3300896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input</a:t>
              </a:r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D6AE139-AC08-4449-916D-395D9CABBB6B}"/>
                </a:ext>
              </a:extLst>
            </p:cNvPr>
            <p:cNvSpPr txBox="1"/>
            <p:nvPr/>
          </p:nvSpPr>
          <p:spPr>
            <a:xfrm>
              <a:off x="810673" y="4072779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button</a:t>
              </a:r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9056C4A-051C-439A-A617-7231A8D8E364}"/>
                </a:ext>
              </a:extLst>
            </p:cNvPr>
            <p:cNvSpPr txBox="1"/>
            <p:nvPr/>
          </p:nvSpPr>
          <p:spPr>
            <a:xfrm>
              <a:off x="2458280" y="5577093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label</a:t>
              </a:r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BC0F38-9FED-49D8-8B19-3FE5186BC027}"/>
                </a:ext>
              </a:extLst>
            </p:cNvPr>
            <p:cNvSpPr txBox="1"/>
            <p:nvPr/>
          </p:nvSpPr>
          <p:spPr>
            <a:xfrm>
              <a:off x="4234943" y="5392427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4" name="왼쪽 중괄호 23">
              <a:extLst>
                <a:ext uri="{FF2B5EF4-FFF2-40B4-BE49-F238E27FC236}">
                  <a16:creationId xmlns:a16="http://schemas.microsoft.com/office/drawing/2014/main" id="{4D90120F-E050-4D18-910C-7EDFB6089926}"/>
                </a:ext>
              </a:extLst>
            </p:cNvPr>
            <p:cNvSpPr/>
            <p:nvPr/>
          </p:nvSpPr>
          <p:spPr>
            <a:xfrm>
              <a:off x="1491934" y="3168307"/>
              <a:ext cx="497122" cy="663791"/>
            </a:xfrm>
            <a:prstGeom prst="leftBrace">
              <a:avLst>
                <a:gd name="adj1" fmla="val 4472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왼쪽 중괄호 24">
              <a:extLst>
                <a:ext uri="{FF2B5EF4-FFF2-40B4-BE49-F238E27FC236}">
                  <a16:creationId xmlns:a16="http://schemas.microsoft.com/office/drawing/2014/main" id="{9F23D0DB-73FB-40D6-9E2D-00EC2D24AF33}"/>
                </a:ext>
              </a:extLst>
            </p:cNvPr>
            <p:cNvSpPr/>
            <p:nvPr/>
          </p:nvSpPr>
          <p:spPr>
            <a:xfrm rot="16200000">
              <a:off x="2754573" y="4748637"/>
              <a:ext cx="443060" cy="128758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0C9A9A7-6947-42CD-8131-E0290E450711}"/>
                </a:ext>
              </a:extLst>
            </p:cNvPr>
            <p:cNvSpPr txBox="1"/>
            <p:nvPr/>
          </p:nvSpPr>
          <p:spPr>
            <a:xfrm>
              <a:off x="791322" y="4507255"/>
              <a:ext cx="954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/>
                <a:t>hr</a:t>
              </a:r>
              <a:endParaRPr lang="ko-KR" altLang="en-US" dirty="0"/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9DEA8395-765C-479A-974E-39CE496B16D7}"/>
              </a:ext>
            </a:extLst>
          </p:cNvPr>
          <p:cNvSpPr/>
          <p:nvPr/>
        </p:nvSpPr>
        <p:spPr>
          <a:xfrm>
            <a:off x="5556268" y="3217718"/>
            <a:ext cx="1321383" cy="940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A034E76-5028-40EB-8631-9943BAAC96E2}"/>
              </a:ext>
            </a:extLst>
          </p:cNvPr>
          <p:cNvGrpSpPr/>
          <p:nvPr/>
        </p:nvGrpSpPr>
        <p:grpSpPr>
          <a:xfrm>
            <a:off x="1540688" y="4671542"/>
            <a:ext cx="3558408" cy="1972248"/>
            <a:chOff x="4011885" y="820250"/>
            <a:chExt cx="4087847" cy="2265690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C21F81A6-1D97-46DD-96C9-F2A8EE939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007" b="86424"/>
            <a:stretch/>
          </p:blipFill>
          <p:spPr>
            <a:xfrm>
              <a:off x="4011885" y="820250"/>
              <a:ext cx="4087847" cy="107567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B4859974-4743-46BC-82CD-4C31F7105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1482" b="6797"/>
            <a:stretch/>
          </p:blipFill>
          <p:spPr>
            <a:xfrm>
              <a:off x="4011885" y="2967875"/>
              <a:ext cx="4087847" cy="118065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25CC8C2-CB41-4F41-8460-767B30F9E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543" b="51411"/>
            <a:stretch/>
          </p:blipFill>
          <p:spPr>
            <a:xfrm>
              <a:off x="4011885" y="919791"/>
              <a:ext cx="4087847" cy="2060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930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29D65A-9311-448E-9ECF-4A1A74788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21D2-03BE-4247-99B7-FDF8D2CC4DDD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72D9F2E9-14F2-4389-88A1-8E9E0F0CC1FE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2. </a:t>
            </a:r>
            <a:r>
              <a:rPr lang="ko-KR" altLang="en-US" sz="3200" b="1" dirty="0"/>
              <a:t>탭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E56A6B1-1EDD-4424-BB1F-EC0CC9FBFD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" t="1" r="-1" b="-441"/>
          <a:stretch/>
        </p:blipFill>
        <p:spPr>
          <a:xfrm>
            <a:off x="3088604" y="893838"/>
            <a:ext cx="6014792" cy="546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03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4A9C7BE1-0E96-4EEA-B97E-4E08381EFC7B}"/>
              </a:ext>
            </a:extLst>
          </p:cNvPr>
          <p:cNvSpPr txBox="1">
            <a:spLocks/>
          </p:cNvSpPr>
          <p:nvPr/>
        </p:nvSpPr>
        <p:spPr>
          <a:xfrm>
            <a:off x="218114" y="192947"/>
            <a:ext cx="10515600" cy="65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2. </a:t>
            </a:r>
            <a:r>
              <a:rPr lang="ko-KR" altLang="en-US" sz="3200" b="1" dirty="0"/>
              <a:t>탭</a:t>
            </a:r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61BE0919-22EF-4705-8F5B-CA6B67BDCC43}"/>
              </a:ext>
            </a:extLst>
          </p:cNvPr>
          <p:cNvSpPr txBox="1">
            <a:spLocks/>
          </p:cNvSpPr>
          <p:nvPr/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r" defTabSz="914400" rtl="0" eaLnBrk="1" latinLnBrk="1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9F21D2-03BE-4247-99B7-FDF8D2CC4DDD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9" name="내용 개체 틀 28">
            <a:extLst>
              <a:ext uri="{FF2B5EF4-FFF2-40B4-BE49-F238E27FC236}">
                <a16:creationId xmlns:a16="http://schemas.microsoft.com/office/drawing/2014/main" id="{54E87491-4BAF-4825-AA8D-B9604FE26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0960"/>
            <a:ext cx="10515600" cy="552410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input</a:t>
            </a:r>
            <a:r>
              <a:rPr lang="ko-KR" altLang="en-US" sz="1800" dirty="0"/>
              <a:t>과 </a:t>
            </a:r>
            <a:r>
              <a:rPr lang="en-US" altLang="ko-KR" sz="1800" dirty="0"/>
              <a:t>label</a:t>
            </a:r>
            <a:r>
              <a:rPr lang="ko-KR" altLang="en-US" sz="1800" dirty="0"/>
              <a:t>을 각각 연동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input</a:t>
            </a:r>
            <a:r>
              <a:rPr lang="ko-KR" altLang="en-US" sz="1800" dirty="0"/>
              <a:t>에 체크되면 활성화 및 기존 컨텐츠 숨김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826475-29FC-4E5A-8834-1355160E0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521" y="4034670"/>
            <a:ext cx="1905000" cy="1362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2A37BF-547C-48F5-AED4-DCC437B85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458" y="1520923"/>
            <a:ext cx="3234296" cy="9522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36ECA7-C706-44EE-B5ED-5B9D2A6B1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245" y="1630324"/>
            <a:ext cx="1905000" cy="7334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069092-C80B-4601-A8EB-4C4CF78ED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928" y="3318233"/>
            <a:ext cx="3291759" cy="31768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761ADF0-28FF-46FB-B6D2-2FEBD1EC10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2806" y="3318234"/>
            <a:ext cx="3127960" cy="317683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718BF7-841B-4C67-B9A6-D818AE963761}"/>
              </a:ext>
            </a:extLst>
          </p:cNvPr>
          <p:cNvSpPr/>
          <p:nvPr/>
        </p:nvSpPr>
        <p:spPr>
          <a:xfrm>
            <a:off x="2064470" y="1692369"/>
            <a:ext cx="2931736" cy="136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A48D026-2294-4A46-832F-68B3C3499CC4}"/>
              </a:ext>
            </a:extLst>
          </p:cNvPr>
          <p:cNvSpPr/>
          <p:nvPr/>
        </p:nvSpPr>
        <p:spPr>
          <a:xfrm>
            <a:off x="2064470" y="1987513"/>
            <a:ext cx="1888405" cy="136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A98CECD-4EA2-4AE1-BE60-1BF334872C1B}"/>
              </a:ext>
            </a:extLst>
          </p:cNvPr>
          <p:cNvSpPr/>
          <p:nvPr/>
        </p:nvSpPr>
        <p:spPr>
          <a:xfrm>
            <a:off x="2064470" y="2162126"/>
            <a:ext cx="2063030" cy="1364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9EB3B4A-4A90-4A7D-8D2D-7105AA64A941}"/>
              </a:ext>
            </a:extLst>
          </p:cNvPr>
          <p:cNvSpPr/>
          <p:nvPr/>
        </p:nvSpPr>
        <p:spPr>
          <a:xfrm>
            <a:off x="2064470" y="1836860"/>
            <a:ext cx="3091975" cy="13641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E9951BA-04BE-43DD-AE0D-920C90AEF9D5}"/>
              </a:ext>
            </a:extLst>
          </p:cNvPr>
          <p:cNvSpPr/>
          <p:nvPr/>
        </p:nvSpPr>
        <p:spPr>
          <a:xfrm>
            <a:off x="5972175" y="1747838"/>
            <a:ext cx="614364" cy="550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E699B97-1DF6-463A-8F0A-943D20762F95}"/>
              </a:ext>
            </a:extLst>
          </p:cNvPr>
          <p:cNvSpPr/>
          <p:nvPr/>
        </p:nvSpPr>
        <p:spPr>
          <a:xfrm>
            <a:off x="6622256" y="1747838"/>
            <a:ext cx="707231" cy="55069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560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718</Words>
  <Application>Microsoft Office PowerPoint</Application>
  <PresentationFormat>와이드스크린</PresentationFormat>
  <Paragraphs>139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Söhne</vt:lpstr>
      <vt:lpstr>맑은 고딕</vt:lpstr>
      <vt:lpstr>Arial</vt:lpstr>
      <vt:lpstr>Office 테마</vt:lpstr>
      <vt:lpstr>프로젝트 1차 정리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후기 및 성찰</vt:lpstr>
      <vt:lpstr>예상질문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Administrator</cp:lastModifiedBy>
  <cp:revision>107</cp:revision>
  <dcterms:created xsi:type="dcterms:W3CDTF">2024-03-13T07:17:03Z</dcterms:created>
  <dcterms:modified xsi:type="dcterms:W3CDTF">2024-03-15T09:07:50Z</dcterms:modified>
</cp:coreProperties>
</file>